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4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3" r:id="rId2"/>
    <p:sldMasterId id="2147483660" r:id="rId3"/>
    <p:sldMasterId id="2147483652" r:id="rId4"/>
    <p:sldMasterId id="2147483667" r:id="rId5"/>
    <p:sldMasterId id="2147483672" r:id="rId6"/>
    <p:sldMasterId id="2147483676" r:id="rId7"/>
    <p:sldMasterId id="2147483687" r:id="rId8"/>
    <p:sldMasterId id="2147483693" r:id="rId9"/>
    <p:sldMasterId id="2147483695" r:id="rId10"/>
    <p:sldMasterId id="2147483697" r:id="rId11"/>
    <p:sldMasterId id="2147483699" r:id="rId12"/>
    <p:sldMasterId id="2147483701" r:id="rId13"/>
  </p:sldMasterIdLst>
  <p:notesMasterIdLst>
    <p:notesMasterId r:id="rId25"/>
  </p:notesMasterIdLst>
  <p:handoutMasterIdLst>
    <p:handoutMasterId r:id="rId26"/>
  </p:handoutMasterIdLst>
  <p:sldIdLst>
    <p:sldId id="290" r:id="rId14"/>
    <p:sldId id="391" r:id="rId15"/>
    <p:sldId id="392" r:id="rId16"/>
    <p:sldId id="358" r:id="rId17"/>
    <p:sldId id="365" r:id="rId18"/>
    <p:sldId id="394" r:id="rId19"/>
    <p:sldId id="370" r:id="rId20"/>
    <p:sldId id="385" r:id="rId21"/>
    <p:sldId id="395" r:id="rId22"/>
    <p:sldId id="396" r:id="rId23"/>
    <p:sldId id="29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LEX | Anna Adamek" initials="G|AA" lastIdx="2" clrIdx="0">
    <p:extLst>
      <p:ext uri="{19B8F6BF-5375-455C-9EA6-DF929625EA0E}">
        <p15:presenceInfo xmlns="" xmlns:p15="http://schemas.microsoft.com/office/powerpoint/2012/main" userId="S::anna.adamek@wglex.onmicrosoft.com::ded74fbb-cc54-45ae-a896-500fe1583f36" providerId="AD"/>
      </p:ext>
    </p:extLst>
  </p:cmAuthor>
  <p:cmAuthor id="2" name="Michał Wojsznis" initials="M.W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E7A"/>
    <a:srgbClr val="EA5E2A"/>
    <a:srgbClr val="303031"/>
    <a:srgbClr val="069AAA"/>
    <a:srgbClr val="C6C8CB"/>
    <a:srgbClr val="777E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6495" autoAdjust="0"/>
  </p:normalViewPr>
  <p:slideViewPr>
    <p:cSldViewPr snapToGrid="0" snapToObjects="1">
      <p:cViewPr>
        <p:scale>
          <a:sx n="66" d="100"/>
          <a:sy n="66" d="100"/>
        </p:scale>
        <p:origin x="-105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9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5128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033D9-8655-4018-B458-E6675EB1A7D4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FFC7D8BE-B1BC-43CE-A1D2-FD03973C8BAB}">
      <dgm:prSet phldrT="[Tekst]"/>
      <dgm:spPr/>
      <dgm:t>
        <a:bodyPr/>
        <a:lstStyle/>
        <a:p>
          <a:r>
            <a:rPr lang="pl-PL" dirty="0" smtClean="0">
              <a:latin typeface="Arial" pitchFamily="34" charset="0"/>
              <a:cs typeface="Arial" pitchFamily="34" charset="0"/>
            </a:rPr>
            <a:t>Domena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7C377AB2-3A33-40A3-BD2C-13EAFD7DC5C4}" type="parTrans" cxnId="{501CBE6F-1E3B-4A15-9718-D0457B8B3135}">
      <dgm:prSet/>
      <dgm:spPr/>
      <dgm:t>
        <a:bodyPr/>
        <a:lstStyle/>
        <a:p>
          <a:endParaRPr lang="en-GB"/>
        </a:p>
      </dgm:t>
    </dgm:pt>
    <dgm:pt modelId="{77531384-D325-4774-A13F-AEB71D656EB8}" type="sibTrans" cxnId="{501CBE6F-1E3B-4A15-9718-D0457B8B3135}">
      <dgm:prSet/>
      <dgm:spPr/>
      <dgm:t>
        <a:bodyPr/>
        <a:lstStyle/>
        <a:p>
          <a:endParaRPr lang="en-GB"/>
        </a:p>
      </dgm:t>
    </dgm:pt>
    <dgm:pt modelId="{7B6621F5-D44C-4D16-97BE-53A739BDFC02}">
      <dgm:prSet phldrT="[Tekst]" custT="1"/>
      <dgm:spPr/>
      <dgm:t>
        <a:bodyPr/>
        <a:lstStyle/>
        <a:p>
          <a:r>
            <a:rPr lang="pl-PL" sz="2800" b="1" dirty="0" smtClean="0">
              <a:latin typeface="Arial" pitchFamily="34" charset="0"/>
              <a:cs typeface="Arial" pitchFamily="34" charset="0"/>
            </a:rPr>
            <a:t>Zabezpieczenie kredytu</a:t>
          </a:r>
          <a:endParaRPr lang="en-GB" sz="2800" b="1" dirty="0">
            <a:latin typeface="Arial" pitchFamily="34" charset="0"/>
            <a:cs typeface="Arial" pitchFamily="34" charset="0"/>
          </a:endParaRPr>
        </a:p>
      </dgm:t>
    </dgm:pt>
    <dgm:pt modelId="{AAC6A5B9-30D2-427B-93D3-4F9908645B8B}" type="parTrans" cxnId="{8C61BDF3-DC52-46C8-8AE7-EDCF77A28FB0}">
      <dgm:prSet/>
      <dgm:spPr/>
      <dgm:t>
        <a:bodyPr/>
        <a:lstStyle/>
        <a:p>
          <a:endParaRPr lang="en-GB"/>
        </a:p>
      </dgm:t>
    </dgm:pt>
    <dgm:pt modelId="{750A7700-561C-49A8-B48E-7557CFB1E17B}" type="sibTrans" cxnId="{8C61BDF3-DC52-46C8-8AE7-EDCF77A28FB0}">
      <dgm:prSet/>
      <dgm:spPr/>
      <dgm:t>
        <a:bodyPr/>
        <a:lstStyle/>
        <a:p>
          <a:endParaRPr lang="en-GB"/>
        </a:p>
      </dgm:t>
    </dgm:pt>
    <dgm:pt modelId="{CF37D422-B472-456E-81C0-8E5D9C1E49A9}">
      <dgm:prSet phldrT="[Tekst]" custT="1"/>
      <dgm:spPr/>
      <dgm:t>
        <a:bodyPr/>
        <a:lstStyle/>
        <a:p>
          <a:r>
            <a:rPr lang="pl-PL" sz="2800" b="1" dirty="0" smtClean="0">
              <a:latin typeface="Arial" pitchFamily="34" charset="0"/>
              <a:cs typeface="Arial" pitchFamily="34" charset="0"/>
            </a:rPr>
            <a:t>Przedmiot obrotu</a:t>
          </a:r>
          <a:endParaRPr lang="en-GB" sz="2800" b="1" dirty="0">
            <a:latin typeface="Arial" pitchFamily="34" charset="0"/>
            <a:cs typeface="Arial" pitchFamily="34" charset="0"/>
          </a:endParaRPr>
        </a:p>
      </dgm:t>
    </dgm:pt>
    <dgm:pt modelId="{07FBDA19-3902-484C-905F-FFE988524845}" type="parTrans" cxnId="{63CAB1D0-BAE0-4E32-95F8-C4E7745E4845}">
      <dgm:prSet/>
      <dgm:spPr/>
      <dgm:t>
        <a:bodyPr/>
        <a:lstStyle/>
        <a:p>
          <a:endParaRPr lang="en-GB"/>
        </a:p>
      </dgm:t>
    </dgm:pt>
    <dgm:pt modelId="{CD83E4AE-BB26-4C78-B0AD-385C3724A194}" type="sibTrans" cxnId="{63CAB1D0-BAE0-4E32-95F8-C4E7745E4845}">
      <dgm:prSet/>
      <dgm:spPr/>
      <dgm:t>
        <a:bodyPr/>
        <a:lstStyle/>
        <a:p>
          <a:endParaRPr lang="en-GB"/>
        </a:p>
      </dgm:t>
    </dgm:pt>
    <dgm:pt modelId="{0DED6FF3-74B2-444A-A5F7-1D8F19888B70}">
      <dgm:prSet phldrT="[Tekst]" custT="1"/>
      <dgm:spPr/>
      <dgm:t>
        <a:bodyPr/>
        <a:lstStyle/>
        <a:p>
          <a:r>
            <a:rPr lang="pl-PL" sz="2800" b="1" dirty="0" smtClean="0">
              <a:latin typeface="Arial" pitchFamily="34" charset="0"/>
              <a:cs typeface="Arial" pitchFamily="34" charset="0"/>
            </a:rPr>
            <a:t>Przedmiot sprzedaży</a:t>
          </a:r>
          <a:endParaRPr lang="en-GB" sz="1500" b="1" dirty="0">
            <a:latin typeface="Arial" pitchFamily="34" charset="0"/>
            <a:cs typeface="Arial" pitchFamily="34" charset="0"/>
          </a:endParaRPr>
        </a:p>
      </dgm:t>
    </dgm:pt>
    <dgm:pt modelId="{B38180B2-EFFA-4082-A11A-616DDCCA14B6}" type="parTrans" cxnId="{FE8B0A58-BAC2-4ED8-A79C-301F1AC2B3C4}">
      <dgm:prSet/>
      <dgm:spPr/>
      <dgm:t>
        <a:bodyPr/>
        <a:lstStyle/>
        <a:p>
          <a:endParaRPr lang="en-GB"/>
        </a:p>
      </dgm:t>
    </dgm:pt>
    <dgm:pt modelId="{EFAAFFBA-B614-4F34-84AD-1D2B984BF93C}" type="sibTrans" cxnId="{FE8B0A58-BAC2-4ED8-A79C-301F1AC2B3C4}">
      <dgm:prSet/>
      <dgm:spPr/>
      <dgm:t>
        <a:bodyPr/>
        <a:lstStyle/>
        <a:p>
          <a:endParaRPr lang="en-GB"/>
        </a:p>
      </dgm:t>
    </dgm:pt>
    <dgm:pt modelId="{D149203E-9730-4B64-B3FF-9555BA09C2AB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Przedmiot dzierżawy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9851D9EF-C2E3-4016-98D6-BBDCEA222938}" type="parTrans" cxnId="{F2732298-4AE1-4706-9551-05F50B7DEEA6}">
      <dgm:prSet/>
      <dgm:spPr/>
      <dgm:t>
        <a:bodyPr/>
        <a:lstStyle/>
        <a:p>
          <a:endParaRPr lang="en-GB"/>
        </a:p>
      </dgm:t>
    </dgm:pt>
    <dgm:pt modelId="{EAB7B7F9-33C1-429B-B751-1EDB3598763F}" type="sibTrans" cxnId="{F2732298-4AE1-4706-9551-05F50B7DEEA6}">
      <dgm:prSet/>
      <dgm:spPr/>
      <dgm:t>
        <a:bodyPr/>
        <a:lstStyle/>
        <a:p>
          <a:endParaRPr lang="en-GB"/>
        </a:p>
      </dgm:t>
    </dgm:pt>
    <dgm:pt modelId="{684E664A-D7B1-4FFA-8FE2-43B8F532A79E}">
      <dgm:prSet phldrT="[Tekst]"/>
      <dgm:spPr/>
      <dgm:t>
        <a:bodyPr/>
        <a:lstStyle/>
        <a:p>
          <a:r>
            <a:rPr lang="pl-PL" b="1" dirty="0" smtClean="0">
              <a:latin typeface="Arial" pitchFamily="34" charset="0"/>
              <a:cs typeface="Arial" pitchFamily="34" charset="0"/>
            </a:rPr>
            <a:t>Przedmiot posiadania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FBD59B0D-946A-4DDE-B0B8-4A99EA39433F}" type="parTrans" cxnId="{0011A160-607D-41B7-877C-4312B7357A34}">
      <dgm:prSet/>
      <dgm:spPr/>
      <dgm:t>
        <a:bodyPr/>
        <a:lstStyle/>
        <a:p>
          <a:endParaRPr lang="en-GB"/>
        </a:p>
      </dgm:t>
    </dgm:pt>
    <dgm:pt modelId="{ACEFC3C6-B217-4E51-9077-C1FFAD8AA05A}" type="sibTrans" cxnId="{0011A160-607D-41B7-877C-4312B7357A34}">
      <dgm:prSet/>
      <dgm:spPr/>
      <dgm:t>
        <a:bodyPr/>
        <a:lstStyle/>
        <a:p>
          <a:endParaRPr lang="en-GB"/>
        </a:p>
      </dgm:t>
    </dgm:pt>
    <dgm:pt modelId="{F45D3E6C-A5F1-49DA-83A1-952EFC9189B3}">
      <dgm:prSet phldrT="[Tekst]" custT="1"/>
      <dgm:spPr/>
      <dgm:t>
        <a:bodyPr/>
        <a:lstStyle/>
        <a:p>
          <a:r>
            <a:rPr lang="pl-PL" sz="2800" b="1" dirty="0" smtClean="0">
              <a:latin typeface="Arial" pitchFamily="34" charset="0"/>
              <a:cs typeface="Arial" pitchFamily="34" charset="0"/>
            </a:rPr>
            <a:t>Towar handlowy</a:t>
          </a:r>
          <a:endParaRPr lang="en-GB" sz="2800" b="1" dirty="0">
            <a:latin typeface="Arial" pitchFamily="34" charset="0"/>
            <a:cs typeface="Arial" pitchFamily="34" charset="0"/>
          </a:endParaRPr>
        </a:p>
      </dgm:t>
    </dgm:pt>
    <dgm:pt modelId="{C9A0DF27-36E7-41F3-8936-2A1E8790B7B8}" type="parTrans" cxnId="{08866302-A77C-439E-993D-F1D6E9730E96}">
      <dgm:prSet/>
      <dgm:spPr/>
      <dgm:t>
        <a:bodyPr/>
        <a:lstStyle/>
        <a:p>
          <a:endParaRPr lang="en-GB"/>
        </a:p>
      </dgm:t>
    </dgm:pt>
    <dgm:pt modelId="{321279E6-CAF0-4AE4-A0A0-8107A42769F8}" type="sibTrans" cxnId="{08866302-A77C-439E-993D-F1D6E9730E96}">
      <dgm:prSet/>
      <dgm:spPr/>
      <dgm:t>
        <a:bodyPr/>
        <a:lstStyle/>
        <a:p>
          <a:endParaRPr lang="en-GB"/>
        </a:p>
      </dgm:t>
    </dgm:pt>
    <dgm:pt modelId="{B5F16CD7-F2D8-460C-81F2-54B9F902E4E1}" type="pres">
      <dgm:prSet presAssocID="{504033D9-8655-4018-B458-E6675EB1A7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7BBC70-50B9-46BC-A8C2-863A1D4D5A23}" type="pres">
      <dgm:prSet presAssocID="{FFC7D8BE-B1BC-43CE-A1D2-FD03973C8BAB}" presName="centerShape" presStyleLbl="node0" presStyleIdx="0" presStyleCnt="1" custLinFactNeighborX="-912" custLinFactNeighborY="-9343"/>
      <dgm:spPr/>
      <dgm:t>
        <a:bodyPr/>
        <a:lstStyle/>
        <a:p>
          <a:endParaRPr lang="pl-PL"/>
        </a:p>
      </dgm:t>
    </dgm:pt>
    <dgm:pt modelId="{94176390-58F7-4DC7-AD75-A701A09BD871}" type="pres">
      <dgm:prSet presAssocID="{AAC6A5B9-30D2-427B-93D3-4F9908645B8B}" presName="parTrans" presStyleLbl="bgSibTrans2D1" presStyleIdx="0" presStyleCnt="6"/>
      <dgm:spPr/>
      <dgm:t>
        <a:bodyPr/>
        <a:lstStyle/>
        <a:p>
          <a:endParaRPr lang="pl-PL"/>
        </a:p>
      </dgm:t>
    </dgm:pt>
    <dgm:pt modelId="{4B189F9A-7DC1-459E-97F6-334A98385493}" type="pres">
      <dgm:prSet presAssocID="{7B6621F5-D44C-4D16-97BE-53A739BDFC02}" presName="node" presStyleLbl="node1" presStyleIdx="0" presStyleCnt="6" custScaleX="176705" custRadScaleRad="92125" custRadScaleInc="20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0039C7-1E30-4F69-A8CE-94400657FD03}" type="pres">
      <dgm:prSet presAssocID="{07FBDA19-3902-484C-905F-FFE988524845}" presName="parTrans" presStyleLbl="bgSibTrans2D1" presStyleIdx="1" presStyleCnt="6"/>
      <dgm:spPr/>
      <dgm:t>
        <a:bodyPr/>
        <a:lstStyle/>
        <a:p>
          <a:endParaRPr lang="pl-PL"/>
        </a:p>
      </dgm:t>
    </dgm:pt>
    <dgm:pt modelId="{DD112EB5-7F09-4C34-B65C-2F41A353C3BD}" type="pres">
      <dgm:prSet presAssocID="{CF37D422-B472-456E-81C0-8E5D9C1E49A9}" presName="node" presStyleLbl="node1" presStyleIdx="1" presStyleCnt="6" custScaleX="139953" custRadScaleRad="101920" custRadScaleInc="-8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CB3B3D-623F-4F83-9737-8E2B72485774}" type="pres">
      <dgm:prSet presAssocID="{B38180B2-EFFA-4082-A11A-616DDCCA14B6}" presName="parTrans" presStyleLbl="bgSibTrans2D1" presStyleIdx="2" presStyleCnt="6"/>
      <dgm:spPr/>
      <dgm:t>
        <a:bodyPr/>
        <a:lstStyle/>
        <a:p>
          <a:endParaRPr lang="pl-PL"/>
        </a:p>
      </dgm:t>
    </dgm:pt>
    <dgm:pt modelId="{7F83FEB5-F7C8-400F-8A90-9B6EA3512A33}" type="pres">
      <dgm:prSet presAssocID="{0DED6FF3-74B2-444A-A5F7-1D8F19888B70}" presName="node" presStyleLbl="node1" presStyleIdx="2" presStyleCnt="6" custScaleX="138017" custRadScaleRad="115356" custRadScaleInc="-41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26E541-2AE9-4B78-B45E-134E79A74B4F}" type="pres">
      <dgm:prSet presAssocID="{9851D9EF-C2E3-4016-98D6-BBDCEA222938}" presName="parTrans" presStyleLbl="bgSibTrans2D1" presStyleIdx="3" presStyleCnt="6"/>
      <dgm:spPr/>
      <dgm:t>
        <a:bodyPr/>
        <a:lstStyle/>
        <a:p>
          <a:endParaRPr lang="pl-PL"/>
        </a:p>
      </dgm:t>
    </dgm:pt>
    <dgm:pt modelId="{039C62F7-22FB-45A2-9331-88ECEDEEE271}" type="pres">
      <dgm:prSet presAssocID="{D149203E-9730-4B64-B3FF-9555BA09C2AB}" presName="node" presStyleLbl="node1" presStyleIdx="3" presStyleCnt="6" custScaleX="141451" custRadScaleRad="110226" custRadScaleInc="238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770B6F-2423-4E7B-B013-80FDF56FF9BE}" type="pres">
      <dgm:prSet presAssocID="{FBD59B0D-946A-4DDE-B0B8-4A99EA39433F}" presName="parTrans" presStyleLbl="bgSibTrans2D1" presStyleIdx="4" presStyleCnt="6"/>
      <dgm:spPr/>
      <dgm:t>
        <a:bodyPr/>
        <a:lstStyle/>
        <a:p>
          <a:endParaRPr lang="pl-PL"/>
        </a:p>
      </dgm:t>
    </dgm:pt>
    <dgm:pt modelId="{E74A7C24-2330-4392-9F6F-DDD02ADA52EA}" type="pres">
      <dgm:prSet presAssocID="{684E664A-D7B1-4FFA-8FE2-43B8F532A79E}" presName="node" presStyleLbl="node1" presStyleIdx="4" presStyleCnt="6" custScaleX="139515" custScaleY="101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D0A24-D1B3-4642-BC39-D86B70CB60C2}" type="pres">
      <dgm:prSet presAssocID="{C9A0DF27-36E7-41F3-8936-2A1E8790B7B8}" presName="parTrans" presStyleLbl="bgSibTrans2D1" presStyleIdx="5" presStyleCnt="6"/>
      <dgm:spPr/>
      <dgm:t>
        <a:bodyPr/>
        <a:lstStyle/>
        <a:p>
          <a:endParaRPr lang="pl-PL"/>
        </a:p>
      </dgm:t>
    </dgm:pt>
    <dgm:pt modelId="{E06ECD53-7581-4930-AE38-7F7F33812A78}" type="pres">
      <dgm:prSet presAssocID="{F45D3E6C-A5F1-49DA-83A1-952EFC9189B3}" presName="node" presStyleLbl="node1" presStyleIdx="5" presStyleCnt="6" custScaleX="147023" custRadScaleRad="98190" custRadScaleInc="-195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115621-E145-4EA6-9684-F02C5148868C}" type="presOf" srcId="{7B6621F5-D44C-4D16-97BE-53A739BDFC02}" destId="{4B189F9A-7DC1-459E-97F6-334A98385493}" srcOrd="0" destOrd="0" presId="urn:microsoft.com/office/officeart/2005/8/layout/radial4"/>
    <dgm:cxn modelId="{0011A160-607D-41B7-877C-4312B7357A34}" srcId="{FFC7D8BE-B1BC-43CE-A1D2-FD03973C8BAB}" destId="{684E664A-D7B1-4FFA-8FE2-43B8F532A79E}" srcOrd="4" destOrd="0" parTransId="{FBD59B0D-946A-4DDE-B0B8-4A99EA39433F}" sibTransId="{ACEFC3C6-B217-4E51-9077-C1FFAD8AA05A}"/>
    <dgm:cxn modelId="{4D1F2726-C13D-420D-ABF3-D80902B6530E}" type="presOf" srcId="{CF37D422-B472-456E-81C0-8E5D9C1E49A9}" destId="{DD112EB5-7F09-4C34-B65C-2F41A353C3BD}" srcOrd="0" destOrd="0" presId="urn:microsoft.com/office/officeart/2005/8/layout/radial4"/>
    <dgm:cxn modelId="{3383526E-849B-4655-A942-081C023ABC74}" type="presOf" srcId="{AAC6A5B9-30D2-427B-93D3-4F9908645B8B}" destId="{94176390-58F7-4DC7-AD75-A701A09BD871}" srcOrd="0" destOrd="0" presId="urn:microsoft.com/office/officeart/2005/8/layout/radial4"/>
    <dgm:cxn modelId="{08866302-A77C-439E-993D-F1D6E9730E96}" srcId="{FFC7D8BE-B1BC-43CE-A1D2-FD03973C8BAB}" destId="{F45D3E6C-A5F1-49DA-83A1-952EFC9189B3}" srcOrd="5" destOrd="0" parTransId="{C9A0DF27-36E7-41F3-8936-2A1E8790B7B8}" sibTransId="{321279E6-CAF0-4AE4-A0A0-8107A42769F8}"/>
    <dgm:cxn modelId="{8906DF6F-B5A5-474D-9BBE-15170D78EDF9}" type="presOf" srcId="{9851D9EF-C2E3-4016-98D6-BBDCEA222938}" destId="{6C26E541-2AE9-4B78-B45E-134E79A74B4F}" srcOrd="0" destOrd="0" presId="urn:microsoft.com/office/officeart/2005/8/layout/radial4"/>
    <dgm:cxn modelId="{8F28199B-74C7-4C01-8BCF-8A151B8B2415}" type="presOf" srcId="{C9A0DF27-36E7-41F3-8936-2A1E8790B7B8}" destId="{76BD0A24-D1B3-4642-BC39-D86B70CB60C2}" srcOrd="0" destOrd="0" presId="urn:microsoft.com/office/officeart/2005/8/layout/radial4"/>
    <dgm:cxn modelId="{8C61BDF3-DC52-46C8-8AE7-EDCF77A28FB0}" srcId="{FFC7D8BE-B1BC-43CE-A1D2-FD03973C8BAB}" destId="{7B6621F5-D44C-4D16-97BE-53A739BDFC02}" srcOrd="0" destOrd="0" parTransId="{AAC6A5B9-30D2-427B-93D3-4F9908645B8B}" sibTransId="{750A7700-561C-49A8-B48E-7557CFB1E17B}"/>
    <dgm:cxn modelId="{34425725-1308-4CFF-B7FE-4D494A4916B6}" type="presOf" srcId="{504033D9-8655-4018-B458-E6675EB1A7D4}" destId="{B5F16CD7-F2D8-460C-81F2-54B9F902E4E1}" srcOrd="0" destOrd="0" presId="urn:microsoft.com/office/officeart/2005/8/layout/radial4"/>
    <dgm:cxn modelId="{63CAB1D0-BAE0-4E32-95F8-C4E7745E4845}" srcId="{FFC7D8BE-B1BC-43CE-A1D2-FD03973C8BAB}" destId="{CF37D422-B472-456E-81C0-8E5D9C1E49A9}" srcOrd="1" destOrd="0" parTransId="{07FBDA19-3902-484C-905F-FFE988524845}" sibTransId="{CD83E4AE-BB26-4C78-B0AD-385C3724A194}"/>
    <dgm:cxn modelId="{501CBE6F-1E3B-4A15-9718-D0457B8B3135}" srcId="{504033D9-8655-4018-B458-E6675EB1A7D4}" destId="{FFC7D8BE-B1BC-43CE-A1D2-FD03973C8BAB}" srcOrd="0" destOrd="0" parTransId="{7C377AB2-3A33-40A3-BD2C-13EAFD7DC5C4}" sibTransId="{77531384-D325-4774-A13F-AEB71D656EB8}"/>
    <dgm:cxn modelId="{3DAA0AC2-B6CB-4268-9141-9FFE1C19119B}" type="presOf" srcId="{F45D3E6C-A5F1-49DA-83A1-952EFC9189B3}" destId="{E06ECD53-7581-4930-AE38-7F7F33812A78}" srcOrd="0" destOrd="0" presId="urn:microsoft.com/office/officeart/2005/8/layout/radial4"/>
    <dgm:cxn modelId="{3E772866-FAC3-4EEA-8751-9118EDFCB895}" type="presOf" srcId="{07FBDA19-3902-484C-905F-FFE988524845}" destId="{8A0039C7-1E30-4F69-A8CE-94400657FD03}" srcOrd="0" destOrd="0" presId="urn:microsoft.com/office/officeart/2005/8/layout/radial4"/>
    <dgm:cxn modelId="{8D1477F0-322F-409D-934B-68C9E45391EF}" type="presOf" srcId="{B38180B2-EFFA-4082-A11A-616DDCCA14B6}" destId="{C0CB3B3D-623F-4F83-9737-8E2B72485774}" srcOrd="0" destOrd="0" presId="urn:microsoft.com/office/officeart/2005/8/layout/radial4"/>
    <dgm:cxn modelId="{FE8B0A58-BAC2-4ED8-A79C-301F1AC2B3C4}" srcId="{FFC7D8BE-B1BC-43CE-A1D2-FD03973C8BAB}" destId="{0DED6FF3-74B2-444A-A5F7-1D8F19888B70}" srcOrd="2" destOrd="0" parTransId="{B38180B2-EFFA-4082-A11A-616DDCCA14B6}" sibTransId="{EFAAFFBA-B614-4F34-84AD-1D2B984BF93C}"/>
    <dgm:cxn modelId="{574C41BD-C683-42D0-9CF2-A2DB28341372}" type="presOf" srcId="{684E664A-D7B1-4FFA-8FE2-43B8F532A79E}" destId="{E74A7C24-2330-4392-9F6F-DDD02ADA52EA}" srcOrd="0" destOrd="0" presId="urn:microsoft.com/office/officeart/2005/8/layout/radial4"/>
    <dgm:cxn modelId="{CCBE6C3A-AF54-4E15-883C-7FF6BE33A2BB}" type="presOf" srcId="{D149203E-9730-4B64-B3FF-9555BA09C2AB}" destId="{039C62F7-22FB-45A2-9331-88ECEDEEE271}" srcOrd="0" destOrd="0" presId="urn:microsoft.com/office/officeart/2005/8/layout/radial4"/>
    <dgm:cxn modelId="{86208649-D59C-4EF3-B46A-34649F23BB7C}" type="presOf" srcId="{0DED6FF3-74B2-444A-A5F7-1D8F19888B70}" destId="{7F83FEB5-F7C8-400F-8A90-9B6EA3512A33}" srcOrd="0" destOrd="0" presId="urn:microsoft.com/office/officeart/2005/8/layout/radial4"/>
    <dgm:cxn modelId="{95C757A8-1F80-4F08-BF98-2A25C3939D35}" type="presOf" srcId="{FBD59B0D-946A-4DDE-B0B8-4A99EA39433F}" destId="{C7770B6F-2423-4E7B-B013-80FDF56FF9BE}" srcOrd="0" destOrd="0" presId="urn:microsoft.com/office/officeart/2005/8/layout/radial4"/>
    <dgm:cxn modelId="{F2732298-4AE1-4706-9551-05F50B7DEEA6}" srcId="{FFC7D8BE-B1BC-43CE-A1D2-FD03973C8BAB}" destId="{D149203E-9730-4B64-B3FF-9555BA09C2AB}" srcOrd="3" destOrd="0" parTransId="{9851D9EF-C2E3-4016-98D6-BBDCEA222938}" sibTransId="{EAB7B7F9-33C1-429B-B751-1EDB3598763F}"/>
    <dgm:cxn modelId="{0A177D8D-73FD-426F-BAFD-0CB5EB716719}" type="presOf" srcId="{FFC7D8BE-B1BC-43CE-A1D2-FD03973C8BAB}" destId="{3F7BBC70-50B9-46BC-A8C2-863A1D4D5A23}" srcOrd="0" destOrd="0" presId="urn:microsoft.com/office/officeart/2005/8/layout/radial4"/>
    <dgm:cxn modelId="{524590AF-FE83-4FD5-BB3A-3F95A0528E3D}" type="presParOf" srcId="{B5F16CD7-F2D8-460C-81F2-54B9F902E4E1}" destId="{3F7BBC70-50B9-46BC-A8C2-863A1D4D5A23}" srcOrd="0" destOrd="0" presId="urn:microsoft.com/office/officeart/2005/8/layout/radial4"/>
    <dgm:cxn modelId="{A17547DF-1020-40E0-923D-43D637939C53}" type="presParOf" srcId="{B5F16CD7-F2D8-460C-81F2-54B9F902E4E1}" destId="{94176390-58F7-4DC7-AD75-A701A09BD871}" srcOrd="1" destOrd="0" presId="urn:microsoft.com/office/officeart/2005/8/layout/radial4"/>
    <dgm:cxn modelId="{4D09F12E-6D1F-49BE-AC58-08B37B4F8B00}" type="presParOf" srcId="{B5F16CD7-F2D8-460C-81F2-54B9F902E4E1}" destId="{4B189F9A-7DC1-459E-97F6-334A98385493}" srcOrd="2" destOrd="0" presId="urn:microsoft.com/office/officeart/2005/8/layout/radial4"/>
    <dgm:cxn modelId="{8F6C0F70-4694-4E6A-BEB1-6521A7BF6086}" type="presParOf" srcId="{B5F16CD7-F2D8-460C-81F2-54B9F902E4E1}" destId="{8A0039C7-1E30-4F69-A8CE-94400657FD03}" srcOrd="3" destOrd="0" presId="urn:microsoft.com/office/officeart/2005/8/layout/radial4"/>
    <dgm:cxn modelId="{5316B7FA-DABA-4632-A115-82892BA59B6E}" type="presParOf" srcId="{B5F16CD7-F2D8-460C-81F2-54B9F902E4E1}" destId="{DD112EB5-7F09-4C34-B65C-2F41A353C3BD}" srcOrd="4" destOrd="0" presId="urn:microsoft.com/office/officeart/2005/8/layout/radial4"/>
    <dgm:cxn modelId="{D3216D9B-41C7-494C-A793-A162E1C7F6F9}" type="presParOf" srcId="{B5F16CD7-F2D8-460C-81F2-54B9F902E4E1}" destId="{C0CB3B3D-623F-4F83-9737-8E2B72485774}" srcOrd="5" destOrd="0" presId="urn:microsoft.com/office/officeart/2005/8/layout/radial4"/>
    <dgm:cxn modelId="{9391BD63-679B-42B1-AA34-B2EE8E8B384B}" type="presParOf" srcId="{B5F16CD7-F2D8-460C-81F2-54B9F902E4E1}" destId="{7F83FEB5-F7C8-400F-8A90-9B6EA3512A33}" srcOrd="6" destOrd="0" presId="urn:microsoft.com/office/officeart/2005/8/layout/radial4"/>
    <dgm:cxn modelId="{31E855AC-A09F-41AB-8860-A6A9FBD18BB2}" type="presParOf" srcId="{B5F16CD7-F2D8-460C-81F2-54B9F902E4E1}" destId="{6C26E541-2AE9-4B78-B45E-134E79A74B4F}" srcOrd="7" destOrd="0" presId="urn:microsoft.com/office/officeart/2005/8/layout/radial4"/>
    <dgm:cxn modelId="{3F1156C3-3700-4792-A935-D745C3974937}" type="presParOf" srcId="{B5F16CD7-F2D8-460C-81F2-54B9F902E4E1}" destId="{039C62F7-22FB-45A2-9331-88ECEDEEE271}" srcOrd="8" destOrd="0" presId="urn:microsoft.com/office/officeart/2005/8/layout/radial4"/>
    <dgm:cxn modelId="{8A2B24A1-DE0A-493E-8F6D-625900D64447}" type="presParOf" srcId="{B5F16CD7-F2D8-460C-81F2-54B9F902E4E1}" destId="{C7770B6F-2423-4E7B-B013-80FDF56FF9BE}" srcOrd="9" destOrd="0" presId="urn:microsoft.com/office/officeart/2005/8/layout/radial4"/>
    <dgm:cxn modelId="{F6B1357A-19F7-438C-B967-62ADED36D39A}" type="presParOf" srcId="{B5F16CD7-F2D8-460C-81F2-54B9F902E4E1}" destId="{E74A7C24-2330-4392-9F6F-DDD02ADA52EA}" srcOrd="10" destOrd="0" presId="urn:microsoft.com/office/officeart/2005/8/layout/radial4"/>
    <dgm:cxn modelId="{085BE16B-1399-47A8-BAAF-DF74601F8254}" type="presParOf" srcId="{B5F16CD7-F2D8-460C-81F2-54B9F902E4E1}" destId="{76BD0A24-D1B3-4642-BC39-D86B70CB60C2}" srcOrd="11" destOrd="0" presId="urn:microsoft.com/office/officeart/2005/8/layout/radial4"/>
    <dgm:cxn modelId="{58536A92-A999-4EE9-89E5-6352BD497BEB}" type="presParOf" srcId="{B5F16CD7-F2D8-460C-81F2-54B9F902E4E1}" destId="{E06ECD53-7581-4930-AE38-7F7F33812A7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DE92F-DB5F-4767-A49F-770498C205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73A4638-1375-4552-B6F8-0B3FEA423ADB}">
      <dgm:prSet custT="1"/>
      <dgm:spPr/>
      <dgm:t>
        <a:bodyPr/>
        <a:lstStyle/>
        <a:p>
          <a:pPr algn="ctr" rtl="0"/>
          <a:r>
            <a:rPr lang="pl-PL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Zmiana abonenta domeny </a:t>
          </a:r>
          <a:endParaRPr lang="pl-PL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BE6BC-CDF4-4D66-8974-84FD6DB61778}" type="parTrans" cxnId="{008A7260-413C-45C4-B75A-58BEB9C68D5B}">
      <dgm:prSet/>
      <dgm:spPr/>
      <dgm:t>
        <a:bodyPr/>
        <a:lstStyle/>
        <a:p>
          <a:endParaRPr lang="pl-PL"/>
        </a:p>
      </dgm:t>
    </dgm:pt>
    <dgm:pt modelId="{D0215819-4AEB-43D4-937F-483133F40017}" type="sibTrans" cxnId="{008A7260-413C-45C4-B75A-58BEB9C68D5B}">
      <dgm:prSet/>
      <dgm:spPr/>
      <dgm:t>
        <a:bodyPr/>
        <a:lstStyle/>
        <a:p>
          <a:endParaRPr lang="pl-PL"/>
        </a:p>
      </dgm:t>
    </dgm:pt>
    <dgm:pt modelId="{1F354378-03C1-4D6E-8B7E-CB3C3BF5F5A0}">
      <dgm:prSet custT="1"/>
      <dgm:spPr/>
      <dgm:t>
        <a:bodyPr anchor="b"/>
        <a:lstStyle/>
        <a:p>
          <a:pPr algn="just" rtl="0">
            <a:lnSpc>
              <a:spcPct val="114000"/>
            </a:lnSpc>
            <a:spcAft>
              <a:spcPts val="0"/>
            </a:spcAft>
          </a:pPr>
          <a:r>
            <a:rPr lang="pl-PL" sz="1600" dirty="0" smtClean="0">
              <a:latin typeface="Arial" pitchFamily="34" charset="0"/>
              <a:cs typeface="Arial" pitchFamily="34" charset="0"/>
            </a:rPr>
            <a:t>przeniesienie praw do nazwy domeny oznacza w istocie przeniesienie uprawnienia do żądania utrzymania nazwy domeny przez rejestratora</a:t>
          </a:r>
          <a:r>
            <a:rPr lang="pl-PL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F8192A-A7BF-4586-BF27-A18511CED131}" type="parTrans" cxnId="{08AE8258-6FF5-4572-863B-BAD330B0D8B9}">
      <dgm:prSet/>
      <dgm:spPr/>
      <dgm:t>
        <a:bodyPr/>
        <a:lstStyle/>
        <a:p>
          <a:endParaRPr lang="pl-PL"/>
        </a:p>
      </dgm:t>
    </dgm:pt>
    <dgm:pt modelId="{A9518582-06E1-4FBF-BC8C-669CDE1FA5A5}" type="sibTrans" cxnId="{08AE8258-6FF5-4572-863B-BAD330B0D8B9}">
      <dgm:prSet/>
      <dgm:spPr/>
      <dgm:t>
        <a:bodyPr/>
        <a:lstStyle/>
        <a:p>
          <a:endParaRPr lang="pl-PL"/>
        </a:p>
      </dgm:t>
    </dgm:pt>
    <dgm:pt modelId="{FF5DDEAA-4606-4D9B-A311-43CC1B94437E}">
      <dgm:prSet custT="1"/>
      <dgm:spPr/>
      <dgm:t>
        <a:bodyPr/>
        <a:lstStyle/>
        <a:p>
          <a:pPr algn="l" rtl="0">
            <a:lnSpc>
              <a:spcPct val="90000"/>
            </a:lnSpc>
            <a:spcAft>
              <a:spcPct val="15000"/>
            </a:spcAft>
          </a:pP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D75357C4-920D-4F9F-BF3E-8FA182034F82}" type="parTrans" cxnId="{2A4C706C-CAFA-4A02-8BA5-13E4D1C0CC15}">
      <dgm:prSet/>
      <dgm:spPr/>
      <dgm:t>
        <a:bodyPr/>
        <a:lstStyle/>
        <a:p>
          <a:endParaRPr lang="pl-PL"/>
        </a:p>
      </dgm:t>
    </dgm:pt>
    <dgm:pt modelId="{94E654F2-35B6-4C19-8C37-09FAAF38DA52}" type="sibTrans" cxnId="{2A4C706C-CAFA-4A02-8BA5-13E4D1C0CC15}">
      <dgm:prSet/>
      <dgm:spPr/>
      <dgm:t>
        <a:bodyPr/>
        <a:lstStyle/>
        <a:p>
          <a:endParaRPr lang="pl-PL"/>
        </a:p>
      </dgm:t>
    </dgm:pt>
    <dgm:pt modelId="{CC1D8596-77DC-4C68-953E-82EE0E87F86B}">
      <dgm:prSet custT="1"/>
      <dgm:spPr/>
      <dgm:t>
        <a:bodyPr/>
        <a:lstStyle/>
        <a:p>
          <a:pPr algn="just" rtl="0">
            <a:lnSpc>
              <a:spcPct val="114000"/>
            </a:lnSpc>
            <a:spcAft>
              <a:spcPts val="0"/>
            </a:spcAft>
          </a:pPr>
          <a:r>
            <a:rPr lang="pl-PL" sz="1600" dirty="0" smtClean="0">
              <a:latin typeface="Arial" pitchFamily="34" charset="0"/>
              <a:cs typeface="Arial" pitchFamily="34" charset="0"/>
            </a:rPr>
            <a:t>oprócz przeniesienia wierzytelności musi również nastąpić przejęcie długu w stosunku do rejestratora;</a:t>
          </a: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F4A867E6-2A2D-4995-965D-3C8E10A15C3D}" type="parTrans" cxnId="{FF956096-2BE1-4939-AE09-E6DE97CBFBB1}">
      <dgm:prSet/>
      <dgm:spPr/>
      <dgm:t>
        <a:bodyPr/>
        <a:lstStyle/>
        <a:p>
          <a:endParaRPr lang="pl-PL"/>
        </a:p>
      </dgm:t>
    </dgm:pt>
    <dgm:pt modelId="{2BBE3BCA-FCC5-4D3B-A7FF-813FB0294849}" type="sibTrans" cxnId="{FF956096-2BE1-4939-AE09-E6DE97CBFBB1}">
      <dgm:prSet/>
      <dgm:spPr/>
      <dgm:t>
        <a:bodyPr/>
        <a:lstStyle/>
        <a:p>
          <a:endParaRPr lang="pl-PL"/>
        </a:p>
      </dgm:t>
    </dgm:pt>
    <dgm:pt modelId="{FC16A4DF-41D3-4E98-A3D5-210C661825CA}">
      <dgm:prSet custT="1"/>
      <dgm:spPr/>
      <dgm:t>
        <a:bodyPr/>
        <a:lstStyle/>
        <a:p>
          <a:pPr algn="just" rtl="0">
            <a:lnSpc>
              <a:spcPct val="114000"/>
            </a:lnSpc>
            <a:spcAft>
              <a:spcPts val="0"/>
            </a:spcAft>
          </a:pPr>
          <a:r>
            <a:rPr lang="pl-PL" sz="1600" dirty="0" smtClean="0">
              <a:latin typeface="Arial" pitchFamily="34" charset="0"/>
              <a:cs typeface="Arial" pitchFamily="34" charset="0"/>
            </a:rPr>
            <a:t>skuteczność takiej czynności wymaga zgody wierzyciela i akceptacji warunków przez nowego abonenta;</a:t>
          </a: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9041AA48-5CCF-4DDC-B2C4-74B0EFF0BC75}" type="parTrans" cxnId="{40B39CB8-C4FF-46C8-838B-34D9322B64C8}">
      <dgm:prSet/>
      <dgm:spPr/>
      <dgm:t>
        <a:bodyPr/>
        <a:lstStyle/>
        <a:p>
          <a:endParaRPr lang="pl-PL"/>
        </a:p>
      </dgm:t>
    </dgm:pt>
    <dgm:pt modelId="{5F2D7654-1134-4D7C-AC76-085FA6EFAB3C}" type="sibTrans" cxnId="{40B39CB8-C4FF-46C8-838B-34D9322B64C8}">
      <dgm:prSet/>
      <dgm:spPr/>
      <dgm:t>
        <a:bodyPr/>
        <a:lstStyle/>
        <a:p>
          <a:endParaRPr lang="pl-PL"/>
        </a:p>
      </dgm:t>
    </dgm:pt>
    <dgm:pt modelId="{7FDA4389-967F-4A13-93B9-1296FF3F48F1}">
      <dgm:prSet custT="1"/>
      <dgm:spPr/>
      <dgm:t>
        <a:bodyPr/>
        <a:lstStyle/>
        <a:p>
          <a:pPr algn="just" rtl="0">
            <a:lnSpc>
              <a:spcPct val="114000"/>
            </a:lnSpc>
            <a:spcAft>
              <a:spcPts val="0"/>
            </a:spcAft>
          </a:pPr>
          <a:r>
            <a:rPr lang="pl-PL" sz="1600" dirty="0" smtClean="0">
              <a:latin typeface="Arial" pitchFamily="34" charset="0"/>
              <a:cs typeface="Arial" pitchFamily="34" charset="0"/>
            </a:rPr>
            <a:t>przeniesienie praw do nazwy domeny musi zatem nastąpić odnowienie umowy, co może ponadto być poprzez interpretowane jako wykluczenie możliwości przeniesienia prawa do nazwy domeny w drodze cesji.</a:t>
          </a: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7EC2489A-ECD6-4B77-AAAB-95B840F62FFD}" type="sibTrans" cxnId="{65003DEC-CE34-4163-8129-289B060D2F67}">
      <dgm:prSet/>
      <dgm:spPr/>
      <dgm:t>
        <a:bodyPr/>
        <a:lstStyle/>
        <a:p>
          <a:endParaRPr lang="pl-PL"/>
        </a:p>
      </dgm:t>
    </dgm:pt>
    <dgm:pt modelId="{51EB8EF1-549A-417D-A808-CD33A9D03758}" type="parTrans" cxnId="{65003DEC-CE34-4163-8129-289B060D2F67}">
      <dgm:prSet/>
      <dgm:spPr/>
      <dgm:t>
        <a:bodyPr/>
        <a:lstStyle/>
        <a:p>
          <a:endParaRPr lang="pl-PL"/>
        </a:p>
      </dgm:t>
    </dgm:pt>
    <dgm:pt modelId="{7DB2D07E-B248-4F53-820D-C1105A1A0B3B}">
      <dgm:prSet custT="1"/>
      <dgm:spPr/>
      <dgm:t>
        <a:bodyPr anchor="b"/>
        <a:lstStyle/>
        <a:p>
          <a:pPr algn="just" rtl="0">
            <a:lnSpc>
              <a:spcPct val="114000"/>
            </a:lnSpc>
            <a:spcAft>
              <a:spcPts val="0"/>
            </a:spcAft>
          </a:pP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C218C4-53F4-403A-A215-136DC7BFC10C}" type="parTrans" cxnId="{714CDD3A-C4E9-441C-AA74-23A8E6B8D66E}">
      <dgm:prSet/>
      <dgm:spPr/>
    </dgm:pt>
    <dgm:pt modelId="{A11AE568-A26A-4B63-88AC-94C84773DBED}" type="sibTrans" cxnId="{714CDD3A-C4E9-441C-AA74-23A8E6B8D66E}">
      <dgm:prSet/>
      <dgm:spPr/>
    </dgm:pt>
    <dgm:pt modelId="{7795853C-7561-4455-967A-A0AFC88DCF19}">
      <dgm:prSet custT="1"/>
      <dgm:spPr/>
      <dgm:t>
        <a:bodyPr/>
        <a:lstStyle/>
        <a:p>
          <a:pPr algn="just" rtl="0">
            <a:lnSpc>
              <a:spcPct val="114000"/>
            </a:lnSpc>
            <a:spcAft>
              <a:spcPts val="0"/>
            </a:spcAft>
          </a:pP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6B4CFCBE-5FAF-4F76-BC71-22FF506B5D6A}" type="parTrans" cxnId="{1021498B-623A-4558-8161-5D347AD1725C}">
      <dgm:prSet/>
      <dgm:spPr/>
    </dgm:pt>
    <dgm:pt modelId="{F48DE6F8-7C02-4775-895B-98CA9A5B018D}" type="sibTrans" cxnId="{1021498B-623A-4558-8161-5D347AD1725C}">
      <dgm:prSet/>
      <dgm:spPr/>
    </dgm:pt>
    <dgm:pt modelId="{E8D9E970-18A0-4DCE-BA8B-3D37E5916188}">
      <dgm:prSet custT="1"/>
      <dgm:spPr/>
      <dgm:t>
        <a:bodyPr/>
        <a:lstStyle/>
        <a:p>
          <a:pPr algn="just" rtl="0">
            <a:lnSpc>
              <a:spcPct val="114000"/>
            </a:lnSpc>
            <a:spcAft>
              <a:spcPts val="0"/>
            </a:spcAft>
          </a:pP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B1D1419C-FFC9-4567-B553-FE045325952F}" type="parTrans" cxnId="{7458CBA8-A45B-4064-AFA5-8242C3947289}">
      <dgm:prSet/>
      <dgm:spPr/>
    </dgm:pt>
    <dgm:pt modelId="{079AE031-72E6-4B46-933A-E62E64387DD0}" type="sibTrans" cxnId="{7458CBA8-A45B-4064-AFA5-8242C3947289}">
      <dgm:prSet/>
      <dgm:spPr/>
    </dgm:pt>
    <dgm:pt modelId="{0CD082CC-020C-49F0-9DE6-5E7602081249}" type="pres">
      <dgm:prSet presAssocID="{3F2DE92F-DB5F-4767-A49F-770498C205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46E19D-A938-44A6-9A01-95FB8B90CCA1}" type="pres">
      <dgm:prSet presAssocID="{E73A4638-1375-4552-B6F8-0B3FEA423ADB}" presName="parentLin" presStyleCnt="0"/>
      <dgm:spPr/>
    </dgm:pt>
    <dgm:pt modelId="{9603E1E7-C526-4307-AC4A-A7612C066A40}" type="pres">
      <dgm:prSet presAssocID="{E73A4638-1375-4552-B6F8-0B3FEA423ADB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965FFEE9-4ADC-4B1B-AA37-95F579617124}" type="pres">
      <dgm:prSet presAssocID="{E73A4638-1375-4552-B6F8-0B3FEA423ADB}" presName="parentText" presStyleLbl="node1" presStyleIdx="0" presStyleCnt="1" custScaleX="171899" custScaleY="573892" custLinFactY="-70553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FA85CB-ECB6-4546-B642-E11BD39F0461}" type="pres">
      <dgm:prSet presAssocID="{E73A4638-1375-4552-B6F8-0B3FEA423ADB}" presName="negativeSpace" presStyleCnt="0"/>
      <dgm:spPr/>
    </dgm:pt>
    <dgm:pt modelId="{34422338-4F8B-446B-B3DF-AEF496954588}" type="pres">
      <dgm:prSet presAssocID="{E73A4638-1375-4552-B6F8-0B3FEA423ADB}" presName="childText" presStyleLbl="conFgAcc1" presStyleIdx="0" presStyleCnt="1" custScaleY="120121" custLinFactNeighborY="36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956096-2BE1-4939-AE09-E6DE97CBFBB1}" srcId="{E73A4638-1375-4552-B6F8-0B3FEA423ADB}" destId="{CC1D8596-77DC-4C68-953E-82EE0E87F86B}" srcOrd="2" destOrd="0" parTransId="{F4A867E6-2A2D-4995-965D-3C8E10A15C3D}" sibTransId="{2BBE3BCA-FCC5-4D3B-A7FF-813FB0294849}"/>
    <dgm:cxn modelId="{D724AB95-CD2E-483B-96F5-EDD406A2F862}" type="presOf" srcId="{7DB2D07E-B248-4F53-820D-C1105A1A0B3B}" destId="{34422338-4F8B-446B-B3DF-AEF496954588}" srcOrd="0" destOrd="1" presId="urn:microsoft.com/office/officeart/2005/8/layout/list1"/>
    <dgm:cxn modelId="{65003DEC-CE34-4163-8129-289B060D2F67}" srcId="{E73A4638-1375-4552-B6F8-0B3FEA423ADB}" destId="{7FDA4389-967F-4A13-93B9-1296FF3F48F1}" srcOrd="6" destOrd="0" parTransId="{51EB8EF1-549A-417D-A808-CD33A9D03758}" sibTransId="{7EC2489A-ECD6-4B77-AAAB-95B840F62FFD}"/>
    <dgm:cxn modelId="{40B39CB8-C4FF-46C8-838B-34D9322B64C8}" srcId="{E73A4638-1375-4552-B6F8-0B3FEA423ADB}" destId="{FC16A4DF-41D3-4E98-A3D5-210C661825CA}" srcOrd="4" destOrd="0" parTransId="{9041AA48-5CCF-4DDC-B2C4-74B0EFF0BC75}" sibTransId="{5F2D7654-1134-4D7C-AC76-085FA6EFAB3C}"/>
    <dgm:cxn modelId="{61603583-3B52-4343-9B18-1026DBB2BC35}" type="presOf" srcId="{E73A4638-1375-4552-B6F8-0B3FEA423ADB}" destId="{9603E1E7-C526-4307-AC4A-A7612C066A40}" srcOrd="0" destOrd="0" presId="urn:microsoft.com/office/officeart/2005/8/layout/list1"/>
    <dgm:cxn modelId="{84AF893D-B542-49F1-AA81-177112D6DCB2}" type="presOf" srcId="{E8D9E970-18A0-4DCE-BA8B-3D37E5916188}" destId="{34422338-4F8B-446B-B3DF-AEF496954588}" srcOrd="0" destOrd="5" presId="urn:microsoft.com/office/officeart/2005/8/layout/list1"/>
    <dgm:cxn modelId="{08AE8258-6FF5-4572-863B-BAD330B0D8B9}" srcId="{E73A4638-1375-4552-B6F8-0B3FEA423ADB}" destId="{1F354378-03C1-4D6E-8B7E-CB3C3BF5F5A0}" srcOrd="0" destOrd="0" parTransId="{9BF8192A-A7BF-4586-BF27-A18511CED131}" sibTransId="{A9518582-06E1-4FBF-BC8C-669CDE1FA5A5}"/>
    <dgm:cxn modelId="{51401049-6685-42D7-AC13-8B50E1EE70C8}" type="presOf" srcId="{7795853C-7561-4455-967A-A0AFC88DCF19}" destId="{34422338-4F8B-446B-B3DF-AEF496954588}" srcOrd="0" destOrd="3" presId="urn:microsoft.com/office/officeart/2005/8/layout/list1"/>
    <dgm:cxn modelId="{B7B76E75-FB74-4818-B322-33067AC0534F}" type="presOf" srcId="{1F354378-03C1-4D6E-8B7E-CB3C3BF5F5A0}" destId="{34422338-4F8B-446B-B3DF-AEF496954588}" srcOrd="0" destOrd="0" presId="urn:microsoft.com/office/officeart/2005/8/layout/list1"/>
    <dgm:cxn modelId="{78F2A157-19C9-429D-9801-42BFE811D73F}" type="presOf" srcId="{FF5DDEAA-4606-4D9B-A311-43CC1B94437E}" destId="{34422338-4F8B-446B-B3DF-AEF496954588}" srcOrd="0" destOrd="7" presId="urn:microsoft.com/office/officeart/2005/8/layout/list1"/>
    <dgm:cxn modelId="{7458CBA8-A45B-4064-AFA5-8242C3947289}" srcId="{E73A4638-1375-4552-B6F8-0B3FEA423ADB}" destId="{E8D9E970-18A0-4DCE-BA8B-3D37E5916188}" srcOrd="5" destOrd="0" parTransId="{B1D1419C-FFC9-4567-B553-FE045325952F}" sibTransId="{079AE031-72E6-4B46-933A-E62E64387DD0}"/>
    <dgm:cxn modelId="{3D42AEDA-78A2-432F-96A3-87A442557E47}" type="presOf" srcId="{E73A4638-1375-4552-B6F8-0B3FEA423ADB}" destId="{965FFEE9-4ADC-4B1B-AA37-95F579617124}" srcOrd="1" destOrd="0" presId="urn:microsoft.com/office/officeart/2005/8/layout/list1"/>
    <dgm:cxn modelId="{3FAA56B4-B6D4-41B6-9C3B-05CBA5A69BF1}" type="presOf" srcId="{CC1D8596-77DC-4C68-953E-82EE0E87F86B}" destId="{34422338-4F8B-446B-B3DF-AEF496954588}" srcOrd="0" destOrd="2" presId="urn:microsoft.com/office/officeart/2005/8/layout/list1"/>
    <dgm:cxn modelId="{3560F100-80BB-4108-9448-282C5A002D17}" type="presOf" srcId="{FC16A4DF-41D3-4E98-A3D5-210C661825CA}" destId="{34422338-4F8B-446B-B3DF-AEF496954588}" srcOrd="0" destOrd="4" presId="urn:microsoft.com/office/officeart/2005/8/layout/list1"/>
    <dgm:cxn modelId="{954E9177-EAA0-4936-9A81-C2BCC00712AF}" type="presOf" srcId="{3F2DE92F-DB5F-4767-A49F-770498C20523}" destId="{0CD082CC-020C-49F0-9DE6-5E7602081249}" srcOrd="0" destOrd="0" presId="urn:microsoft.com/office/officeart/2005/8/layout/list1"/>
    <dgm:cxn modelId="{545F26F3-B468-4FC5-8BE2-A72F76C136BD}" type="presOf" srcId="{7FDA4389-967F-4A13-93B9-1296FF3F48F1}" destId="{34422338-4F8B-446B-B3DF-AEF496954588}" srcOrd="0" destOrd="6" presId="urn:microsoft.com/office/officeart/2005/8/layout/list1"/>
    <dgm:cxn modelId="{2A4C706C-CAFA-4A02-8BA5-13E4D1C0CC15}" srcId="{E73A4638-1375-4552-B6F8-0B3FEA423ADB}" destId="{FF5DDEAA-4606-4D9B-A311-43CC1B94437E}" srcOrd="7" destOrd="0" parTransId="{D75357C4-920D-4F9F-BF3E-8FA182034F82}" sibTransId="{94E654F2-35B6-4C19-8C37-09FAAF38DA52}"/>
    <dgm:cxn modelId="{008A7260-413C-45C4-B75A-58BEB9C68D5B}" srcId="{3F2DE92F-DB5F-4767-A49F-770498C20523}" destId="{E73A4638-1375-4552-B6F8-0B3FEA423ADB}" srcOrd="0" destOrd="0" parTransId="{551BE6BC-CDF4-4D66-8974-84FD6DB61778}" sibTransId="{D0215819-4AEB-43D4-937F-483133F40017}"/>
    <dgm:cxn modelId="{714CDD3A-C4E9-441C-AA74-23A8E6B8D66E}" srcId="{E73A4638-1375-4552-B6F8-0B3FEA423ADB}" destId="{7DB2D07E-B248-4F53-820D-C1105A1A0B3B}" srcOrd="1" destOrd="0" parTransId="{4CC218C4-53F4-403A-A215-136DC7BFC10C}" sibTransId="{A11AE568-A26A-4B63-88AC-94C84773DBED}"/>
    <dgm:cxn modelId="{1021498B-623A-4558-8161-5D347AD1725C}" srcId="{E73A4638-1375-4552-B6F8-0B3FEA423ADB}" destId="{7795853C-7561-4455-967A-A0AFC88DCF19}" srcOrd="3" destOrd="0" parTransId="{6B4CFCBE-5FAF-4F76-BC71-22FF506B5D6A}" sibTransId="{F48DE6F8-7C02-4775-895B-98CA9A5B018D}"/>
    <dgm:cxn modelId="{29B1CC82-53BF-4417-92D1-38D57D0D64A9}" type="presParOf" srcId="{0CD082CC-020C-49F0-9DE6-5E7602081249}" destId="{9D46E19D-A938-44A6-9A01-95FB8B90CCA1}" srcOrd="0" destOrd="0" presId="urn:microsoft.com/office/officeart/2005/8/layout/list1"/>
    <dgm:cxn modelId="{CACB7E1F-ED15-4F53-8EBB-1B71331F03A4}" type="presParOf" srcId="{9D46E19D-A938-44A6-9A01-95FB8B90CCA1}" destId="{9603E1E7-C526-4307-AC4A-A7612C066A40}" srcOrd="0" destOrd="0" presId="urn:microsoft.com/office/officeart/2005/8/layout/list1"/>
    <dgm:cxn modelId="{5F2C3E46-0491-49C3-882F-995DB4B4E3A1}" type="presParOf" srcId="{9D46E19D-A938-44A6-9A01-95FB8B90CCA1}" destId="{965FFEE9-4ADC-4B1B-AA37-95F579617124}" srcOrd="1" destOrd="0" presId="urn:microsoft.com/office/officeart/2005/8/layout/list1"/>
    <dgm:cxn modelId="{BF799B77-28A5-47F0-94FA-FD748E27798A}" type="presParOf" srcId="{0CD082CC-020C-49F0-9DE6-5E7602081249}" destId="{3DFA85CB-ECB6-4546-B642-E11BD39F0461}" srcOrd="1" destOrd="0" presId="urn:microsoft.com/office/officeart/2005/8/layout/list1"/>
    <dgm:cxn modelId="{D00C2DA0-68F5-4B40-8A86-DBDC64FBD89E}" type="presParOf" srcId="{0CD082CC-020C-49F0-9DE6-5E7602081249}" destId="{34422338-4F8B-446B-B3DF-AEF49695458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BEEB2-1243-461E-B89D-D02B2787927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FE45F9-6BF3-4D33-93AD-F60F6C3DA394}">
      <dgm:prSet phldrT="[Tekst]"/>
      <dgm:spPr/>
      <dgm:t>
        <a:bodyPr/>
        <a:lstStyle/>
        <a:p>
          <a:r>
            <a:rPr lang="pl-PL" dirty="0" smtClean="0"/>
            <a:t>NASK</a:t>
          </a:r>
          <a:endParaRPr lang="pl-PL" dirty="0"/>
        </a:p>
      </dgm:t>
    </dgm:pt>
    <dgm:pt modelId="{4427448D-CC12-432C-8B80-B80283E8D0BE}" type="parTrans" cxnId="{F507829C-8CA9-409B-9A40-31206D76B9FA}">
      <dgm:prSet/>
      <dgm:spPr/>
      <dgm:t>
        <a:bodyPr/>
        <a:lstStyle/>
        <a:p>
          <a:endParaRPr lang="pl-PL"/>
        </a:p>
      </dgm:t>
    </dgm:pt>
    <dgm:pt modelId="{CB369F9E-14B2-4C15-91C2-9E3D2535A852}" type="sibTrans" cxnId="{F507829C-8CA9-409B-9A40-31206D76B9FA}">
      <dgm:prSet/>
      <dgm:spPr/>
      <dgm:t>
        <a:bodyPr/>
        <a:lstStyle/>
        <a:p>
          <a:endParaRPr lang="pl-PL"/>
        </a:p>
      </dgm:t>
    </dgm:pt>
    <dgm:pt modelId="{4074472A-B311-4F4F-BBE2-C8C63F71D490}">
      <dgm:prSet phldrT="[Tekst]"/>
      <dgm:spPr/>
      <dgm:t>
        <a:bodyPr/>
        <a:lstStyle/>
        <a:p>
          <a:r>
            <a:rPr lang="pl-PL" dirty="0" smtClean="0"/>
            <a:t>Nabywca</a:t>
          </a:r>
          <a:endParaRPr lang="pl-PL" dirty="0"/>
        </a:p>
      </dgm:t>
    </dgm:pt>
    <dgm:pt modelId="{3C8CD4EE-F508-473E-84AE-FFAFAF8040BF}" type="parTrans" cxnId="{AF5512DF-A1C6-44C8-96B0-9B092E2FBFCD}">
      <dgm:prSet/>
      <dgm:spPr/>
      <dgm:t>
        <a:bodyPr/>
        <a:lstStyle/>
        <a:p>
          <a:endParaRPr lang="pl-PL"/>
        </a:p>
      </dgm:t>
    </dgm:pt>
    <dgm:pt modelId="{31A09943-0DFC-4521-812F-3FB11D56DDD0}" type="sibTrans" cxnId="{AF5512DF-A1C6-44C8-96B0-9B092E2FBFCD}">
      <dgm:prSet/>
      <dgm:spPr/>
      <dgm:t>
        <a:bodyPr/>
        <a:lstStyle/>
        <a:p>
          <a:endParaRPr lang="pl-PL"/>
        </a:p>
      </dgm:t>
    </dgm:pt>
    <dgm:pt modelId="{2A7464A1-69EE-4469-B7D6-09D97F92CCCC}">
      <dgm:prSet phldrT="[Tekst]"/>
      <dgm:spPr/>
      <dgm:t>
        <a:bodyPr/>
        <a:lstStyle/>
        <a:p>
          <a:r>
            <a:rPr lang="pl-PL" dirty="0" smtClean="0"/>
            <a:t>Abonent</a:t>
          </a:r>
          <a:endParaRPr lang="pl-PL" dirty="0"/>
        </a:p>
      </dgm:t>
    </dgm:pt>
    <dgm:pt modelId="{947FEFF2-D3A6-4E45-A4F0-ABD10E1AF25A}" type="parTrans" cxnId="{EFFCC9D3-CAA1-438B-8DE5-1F94E328A51C}">
      <dgm:prSet/>
      <dgm:spPr/>
      <dgm:t>
        <a:bodyPr/>
        <a:lstStyle/>
        <a:p>
          <a:endParaRPr lang="pl-PL"/>
        </a:p>
      </dgm:t>
    </dgm:pt>
    <dgm:pt modelId="{F558FDF6-B3DA-4617-9C81-575D16FA8E7A}" type="sibTrans" cxnId="{EFFCC9D3-CAA1-438B-8DE5-1F94E328A51C}">
      <dgm:prSet/>
      <dgm:spPr/>
      <dgm:t>
        <a:bodyPr/>
        <a:lstStyle/>
        <a:p>
          <a:endParaRPr lang="pl-PL"/>
        </a:p>
      </dgm:t>
    </dgm:pt>
    <dgm:pt modelId="{4C336E2E-782D-4DFA-8897-344B86AF8793}" type="pres">
      <dgm:prSet presAssocID="{DFBBEEB2-1243-461E-B89D-D02B278792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094303-9574-4D4C-9F1A-B485FE5736E7}" type="pres">
      <dgm:prSet presAssocID="{DBFE45F9-6BF3-4D33-93AD-F60F6C3DA3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1CB240-B8C8-45C6-9317-32F143301B9D}" type="pres">
      <dgm:prSet presAssocID="{CB369F9E-14B2-4C15-91C2-9E3D2535A852}" presName="sibTrans" presStyleLbl="sibTrans2D1" presStyleIdx="0" presStyleCnt="3"/>
      <dgm:spPr/>
      <dgm:t>
        <a:bodyPr/>
        <a:lstStyle/>
        <a:p>
          <a:endParaRPr lang="pl-PL"/>
        </a:p>
      </dgm:t>
    </dgm:pt>
    <dgm:pt modelId="{7A769BC6-0F23-44EA-91BA-56E50CA1CD50}" type="pres">
      <dgm:prSet presAssocID="{CB369F9E-14B2-4C15-91C2-9E3D2535A852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41E554B-B198-45E2-8148-27BE201E23BE}" type="pres">
      <dgm:prSet presAssocID="{4074472A-B311-4F4F-BBE2-C8C63F71D4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4EF1B4-7F15-44AE-B749-E79FA4599B2E}" type="pres">
      <dgm:prSet presAssocID="{31A09943-0DFC-4521-812F-3FB11D56DDD0}" presName="sibTrans" presStyleLbl="sibTrans2D1" presStyleIdx="1" presStyleCnt="3"/>
      <dgm:spPr/>
      <dgm:t>
        <a:bodyPr/>
        <a:lstStyle/>
        <a:p>
          <a:endParaRPr lang="pl-PL"/>
        </a:p>
      </dgm:t>
    </dgm:pt>
    <dgm:pt modelId="{2822FF5F-DAC2-4A52-9BB7-21EC69CA1C9C}" type="pres">
      <dgm:prSet presAssocID="{31A09943-0DFC-4521-812F-3FB11D56DDD0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1B78AACD-E801-48F2-A935-BE5C535DCCA6}" type="pres">
      <dgm:prSet presAssocID="{2A7464A1-69EE-4469-B7D6-09D97F92CC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852C01-32B5-41E4-A02B-DE0187195437}" type="pres">
      <dgm:prSet presAssocID="{F558FDF6-B3DA-4617-9C81-575D16FA8E7A}" presName="sibTrans" presStyleLbl="sibTrans2D1" presStyleIdx="2" presStyleCnt="3"/>
      <dgm:spPr/>
      <dgm:t>
        <a:bodyPr/>
        <a:lstStyle/>
        <a:p>
          <a:endParaRPr lang="pl-PL"/>
        </a:p>
      </dgm:t>
    </dgm:pt>
    <dgm:pt modelId="{A2D53B42-87CF-4276-A377-2EFA3151C97C}" type="pres">
      <dgm:prSet presAssocID="{F558FDF6-B3DA-4617-9C81-575D16FA8E7A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8877C65B-73EC-49C2-B9B8-5C52BA54F918}" type="presOf" srcId="{F558FDF6-B3DA-4617-9C81-575D16FA8E7A}" destId="{D3852C01-32B5-41E4-A02B-DE0187195437}" srcOrd="0" destOrd="0" presId="urn:microsoft.com/office/officeart/2005/8/layout/cycle7"/>
    <dgm:cxn modelId="{F507829C-8CA9-409B-9A40-31206D76B9FA}" srcId="{DFBBEEB2-1243-461E-B89D-D02B2787927B}" destId="{DBFE45F9-6BF3-4D33-93AD-F60F6C3DA394}" srcOrd="0" destOrd="0" parTransId="{4427448D-CC12-432C-8B80-B80283E8D0BE}" sibTransId="{CB369F9E-14B2-4C15-91C2-9E3D2535A852}"/>
    <dgm:cxn modelId="{961D2D14-E88B-4594-9C5B-9078B9858A0E}" type="presOf" srcId="{DBFE45F9-6BF3-4D33-93AD-F60F6C3DA394}" destId="{C1094303-9574-4D4C-9F1A-B485FE5736E7}" srcOrd="0" destOrd="0" presId="urn:microsoft.com/office/officeart/2005/8/layout/cycle7"/>
    <dgm:cxn modelId="{8C887BAF-1B33-4460-8090-EB7DEAD88442}" type="presOf" srcId="{DFBBEEB2-1243-461E-B89D-D02B2787927B}" destId="{4C336E2E-782D-4DFA-8897-344B86AF8793}" srcOrd="0" destOrd="0" presId="urn:microsoft.com/office/officeart/2005/8/layout/cycle7"/>
    <dgm:cxn modelId="{9CAF3AA3-8FC8-4A3C-B3F8-D8A2C38B3E10}" type="presOf" srcId="{31A09943-0DFC-4521-812F-3FB11D56DDD0}" destId="{2822FF5F-DAC2-4A52-9BB7-21EC69CA1C9C}" srcOrd="1" destOrd="0" presId="urn:microsoft.com/office/officeart/2005/8/layout/cycle7"/>
    <dgm:cxn modelId="{7E1CA909-4E37-4B2D-86EA-FA7D8E3E2167}" type="presOf" srcId="{4074472A-B311-4F4F-BBE2-C8C63F71D490}" destId="{D41E554B-B198-45E2-8148-27BE201E23BE}" srcOrd="0" destOrd="0" presId="urn:microsoft.com/office/officeart/2005/8/layout/cycle7"/>
    <dgm:cxn modelId="{7F019876-C703-488D-A040-ED667F75B354}" type="presOf" srcId="{F558FDF6-B3DA-4617-9C81-575D16FA8E7A}" destId="{A2D53B42-87CF-4276-A377-2EFA3151C97C}" srcOrd="1" destOrd="0" presId="urn:microsoft.com/office/officeart/2005/8/layout/cycle7"/>
    <dgm:cxn modelId="{CF98CFCE-F81A-4BBD-BF93-BAEEB27CBAEE}" type="presOf" srcId="{CB369F9E-14B2-4C15-91C2-9E3D2535A852}" destId="{7A769BC6-0F23-44EA-91BA-56E50CA1CD50}" srcOrd="1" destOrd="0" presId="urn:microsoft.com/office/officeart/2005/8/layout/cycle7"/>
    <dgm:cxn modelId="{9C4C8D1C-12B9-4742-BB73-287541FABE78}" type="presOf" srcId="{31A09943-0DFC-4521-812F-3FB11D56DDD0}" destId="{764EF1B4-7F15-44AE-B749-E79FA4599B2E}" srcOrd="0" destOrd="0" presId="urn:microsoft.com/office/officeart/2005/8/layout/cycle7"/>
    <dgm:cxn modelId="{EFFCC9D3-CAA1-438B-8DE5-1F94E328A51C}" srcId="{DFBBEEB2-1243-461E-B89D-D02B2787927B}" destId="{2A7464A1-69EE-4469-B7D6-09D97F92CCCC}" srcOrd="2" destOrd="0" parTransId="{947FEFF2-D3A6-4E45-A4F0-ABD10E1AF25A}" sibTransId="{F558FDF6-B3DA-4617-9C81-575D16FA8E7A}"/>
    <dgm:cxn modelId="{AF5512DF-A1C6-44C8-96B0-9B092E2FBFCD}" srcId="{DFBBEEB2-1243-461E-B89D-D02B2787927B}" destId="{4074472A-B311-4F4F-BBE2-C8C63F71D490}" srcOrd="1" destOrd="0" parTransId="{3C8CD4EE-F508-473E-84AE-FFAFAF8040BF}" sibTransId="{31A09943-0DFC-4521-812F-3FB11D56DDD0}"/>
    <dgm:cxn modelId="{EFB19A15-EB59-43D7-AAFA-DC32583A4C51}" type="presOf" srcId="{2A7464A1-69EE-4469-B7D6-09D97F92CCCC}" destId="{1B78AACD-E801-48F2-A935-BE5C535DCCA6}" srcOrd="0" destOrd="0" presId="urn:microsoft.com/office/officeart/2005/8/layout/cycle7"/>
    <dgm:cxn modelId="{5166584E-85A8-45AC-80D4-08CF5C1D7578}" type="presOf" srcId="{CB369F9E-14B2-4C15-91C2-9E3D2535A852}" destId="{001CB240-B8C8-45C6-9317-32F143301B9D}" srcOrd="0" destOrd="0" presId="urn:microsoft.com/office/officeart/2005/8/layout/cycle7"/>
    <dgm:cxn modelId="{0C6A6660-560E-47FC-B91B-7F74B110E6C9}" type="presParOf" srcId="{4C336E2E-782D-4DFA-8897-344B86AF8793}" destId="{C1094303-9574-4D4C-9F1A-B485FE5736E7}" srcOrd="0" destOrd="0" presId="urn:microsoft.com/office/officeart/2005/8/layout/cycle7"/>
    <dgm:cxn modelId="{D2782F3F-4D26-4109-B274-68A200BA231D}" type="presParOf" srcId="{4C336E2E-782D-4DFA-8897-344B86AF8793}" destId="{001CB240-B8C8-45C6-9317-32F143301B9D}" srcOrd="1" destOrd="0" presId="urn:microsoft.com/office/officeart/2005/8/layout/cycle7"/>
    <dgm:cxn modelId="{01006E23-DECB-4285-AB4D-69A87E8C5F62}" type="presParOf" srcId="{001CB240-B8C8-45C6-9317-32F143301B9D}" destId="{7A769BC6-0F23-44EA-91BA-56E50CA1CD50}" srcOrd="0" destOrd="0" presId="urn:microsoft.com/office/officeart/2005/8/layout/cycle7"/>
    <dgm:cxn modelId="{D48D18D7-7E42-4B71-A2DB-C3BD6BE89B59}" type="presParOf" srcId="{4C336E2E-782D-4DFA-8897-344B86AF8793}" destId="{D41E554B-B198-45E2-8148-27BE201E23BE}" srcOrd="2" destOrd="0" presId="urn:microsoft.com/office/officeart/2005/8/layout/cycle7"/>
    <dgm:cxn modelId="{C15ADF95-67A0-486B-B23A-BAD3E910971D}" type="presParOf" srcId="{4C336E2E-782D-4DFA-8897-344B86AF8793}" destId="{764EF1B4-7F15-44AE-B749-E79FA4599B2E}" srcOrd="3" destOrd="0" presId="urn:microsoft.com/office/officeart/2005/8/layout/cycle7"/>
    <dgm:cxn modelId="{01BE36E5-BB5B-4844-A222-7FC31AD36429}" type="presParOf" srcId="{764EF1B4-7F15-44AE-B749-E79FA4599B2E}" destId="{2822FF5F-DAC2-4A52-9BB7-21EC69CA1C9C}" srcOrd="0" destOrd="0" presId="urn:microsoft.com/office/officeart/2005/8/layout/cycle7"/>
    <dgm:cxn modelId="{FB06D22A-C0F9-4ACC-9C55-1325D462ADBA}" type="presParOf" srcId="{4C336E2E-782D-4DFA-8897-344B86AF8793}" destId="{1B78AACD-E801-48F2-A935-BE5C535DCCA6}" srcOrd="4" destOrd="0" presId="urn:microsoft.com/office/officeart/2005/8/layout/cycle7"/>
    <dgm:cxn modelId="{D9DFC919-465E-4897-AFA3-4B893F8E5068}" type="presParOf" srcId="{4C336E2E-782D-4DFA-8897-344B86AF8793}" destId="{D3852C01-32B5-41E4-A02B-DE0187195437}" srcOrd="5" destOrd="0" presId="urn:microsoft.com/office/officeart/2005/8/layout/cycle7"/>
    <dgm:cxn modelId="{8DB5EADC-CC41-4C52-A947-C7214AA95D84}" type="presParOf" srcId="{D3852C01-32B5-41E4-A02B-DE0187195437}" destId="{A2D53B42-87CF-4276-A377-2EFA3151C97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8DA03-BFBC-4776-BA14-9D5643747C13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1E312804-5E4B-42E6-B5EA-65FEFE9E0DEB}">
      <dgm:prSet phldrT="[Tekst]" custT="1"/>
      <dgm:spPr/>
      <dgm:t>
        <a:bodyPr/>
        <a:lstStyle/>
        <a:p>
          <a:r>
            <a:rPr lang="pl-PL" sz="2000" b="1" dirty="0" smtClean="0">
              <a:latin typeface="Arial" pitchFamily="34" charset="0"/>
              <a:cs typeface="Arial" pitchFamily="34" charset="0"/>
            </a:rPr>
            <a:t>Samoregulacje rejestratora oparte o postanowienia umowne</a:t>
          </a:r>
          <a:endParaRPr lang="pl-P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34DDA-5050-4BD1-B3B9-EF69AFE3770B}" type="parTrans" cxnId="{1A494949-1F24-4A46-9DA4-ADC37D9EB1CE}">
      <dgm:prSet/>
      <dgm:spPr/>
      <dgm:t>
        <a:bodyPr/>
        <a:lstStyle/>
        <a:p>
          <a:endParaRPr lang="pl-PL"/>
        </a:p>
      </dgm:t>
    </dgm:pt>
    <dgm:pt modelId="{C592E730-A637-4D31-982C-F6ED79743B6F}" type="sibTrans" cxnId="{1A494949-1F24-4A46-9DA4-ADC37D9EB1CE}">
      <dgm:prSet/>
      <dgm:spPr/>
      <dgm:t>
        <a:bodyPr/>
        <a:lstStyle/>
        <a:p>
          <a:endParaRPr lang="pl-PL"/>
        </a:p>
      </dgm:t>
    </dgm:pt>
    <dgm:pt modelId="{154EBFA3-61C7-413A-97B1-322C5C3FC20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Regulamin rejestracji SIDN</a:t>
          </a:r>
          <a:r>
            <a:rPr lang="pl-PL" sz="1800" baseline="30000" dirty="0" smtClean="0">
              <a:latin typeface="Arial" pitchFamily="34" charset="0"/>
              <a:cs typeface="Arial" pitchFamily="34" charset="0"/>
            </a:rPr>
            <a:t>1</a:t>
          </a:r>
          <a:r>
            <a:rPr lang="pl-PL" sz="1800" dirty="0" smtClean="0">
              <a:latin typeface="Arial" pitchFamily="34" charset="0"/>
              <a:cs typeface="Arial" pitchFamily="34" charset="0"/>
            </a:rPr>
            <a:t> przewiduje możliwość „zastawu” i „zajęcia” na własnych zasadach;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88CDB-23D9-4174-9F02-FADC9F18C532}" type="parTrans" cxnId="{8B12E50A-B6CC-4D7E-B94C-D3617EEF4169}">
      <dgm:prSet/>
      <dgm:spPr/>
      <dgm:t>
        <a:bodyPr/>
        <a:lstStyle/>
        <a:p>
          <a:endParaRPr lang="pl-PL"/>
        </a:p>
      </dgm:t>
    </dgm:pt>
    <dgm:pt modelId="{C6F54E07-8F46-4E7E-B0FE-982CE2361539}" type="sibTrans" cxnId="{8B12E50A-B6CC-4D7E-B94C-D3617EEF4169}">
      <dgm:prSet/>
      <dgm:spPr/>
      <dgm:t>
        <a:bodyPr/>
        <a:lstStyle/>
        <a:p>
          <a:endParaRPr lang="pl-PL"/>
        </a:p>
      </dgm:t>
    </dgm:pt>
    <dgm:pt modelId="{D474E3A4-8D02-4CCF-9735-753F4DEE49DD}">
      <dgm:prSet phldrT="[Tekst]" custT="1"/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Wady zaproponowanych regulacji</a:t>
          </a:r>
          <a:endParaRPr lang="pl-PL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87553-AEA9-44D3-9C86-4F489329B91B}" type="parTrans" cxnId="{12AF53BF-19EB-439D-A991-D5B73B7A7BBC}">
      <dgm:prSet/>
      <dgm:spPr/>
      <dgm:t>
        <a:bodyPr/>
        <a:lstStyle/>
        <a:p>
          <a:endParaRPr lang="pl-PL"/>
        </a:p>
      </dgm:t>
    </dgm:pt>
    <dgm:pt modelId="{4A57C5B0-A49D-40F3-93DB-C03BDCC567D6}" type="sibTrans" cxnId="{12AF53BF-19EB-439D-A991-D5B73B7A7BBC}">
      <dgm:prSet/>
      <dgm:spPr/>
      <dgm:t>
        <a:bodyPr/>
        <a:lstStyle/>
        <a:p>
          <a:endParaRPr lang="pl-PL"/>
        </a:p>
      </dgm:t>
    </dgm:pt>
    <dgm:pt modelId="{80AAA4C2-7ED2-4B50-9DEC-A6429BD749F6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wymogi jak i skutki prawne „zastawu” przewidziane przez SIDN, są sprzeczne z bezwzględnie obowiązującymi przepisami ustawowymi prawa. Holenderskiego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A20F4-7A65-4770-A1F3-3CE120A1352B}" type="parTrans" cxnId="{8A77A4EE-862A-419B-9542-F656E5C127A9}">
      <dgm:prSet/>
      <dgm:spPr/>
      <dgm:t>
        <a:bodyPr/>
        <a:lstStyle/>
        <a:p>
          <a:endParaRPr lang="pl-PL"/>
        </a:p>
      </dgm:t>
    </dgm:pt>
    <dgm:pt modelId="{EE1D3941-B25E-4496-BAB2-B1A55042835B}" type="sibTrans" cxnId="{8A77A4EE-862A-419B-9542-F656E5C127A9}">
      <dgm:prSet/>
      <dgm:spPr/>
      <dgm:t>
        <a:bodyPr/>
        <a:lstStyle/>
        <a:p>
          <a:endParaRPr lang="pl-PL"/>
        </a:p>
      </dgm:t>
    </dgm:pt>
    <dgm:pt modelId="{86507C00-6308-46C5-B90A-5B06EE824362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zmiana właściciela nazwy domeny, jak i zakończenie rejestracji przez Abonenta nazwy domeny wymaga pisemnej zgody zastawnika;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6F86F-CDD2-4BA5-B8DD-6C7A0B4269F4}" type="parTrans" cxnId="{DFB16692-321F-480D-9859-FBAB8AA9EE71}">
      <dgm:prSet/>
      <dgm:spPr/>
      <dgm:t>
        <a:bodyPr/>
        <a:lstStyle/>
        <a:p>
          <a:endParaRPr lang="pl-PL"/>
        </a:p>
      </dgm:t>
    </dgm:pt>
    <dgm:pt modelId="{93F33297-1B97-43F1-97B7-7F204F57C598}" type="sibTrans" cxnId="{DFB16692-321F-480D-9859-FBAB8AA9EE71}">
      <dgm:prSet/>
      <dgm:spPr/>
      <dgm:t>
        <a:bodyPr/>
        <a:lstStyle/>
        <a:p>
          <a:endParaRPr lang="pl-PL"/>
        </a:p>
      </dgm:t>
    </dgm:pt>
    <dgm:pt modelId="{2F6BB766-425D-4312-853A-2347F9CDAFF5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zastaw zgłaszany jest poprzez zgłoszenie zastawu zgodnie z wymogami określonymi przez SIDN;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6A79A-CA72-4BB9-A889-90AFBC94AB58}" type="parTrans" cxnId="{65B2D47C-CCAF-44E7-B732-D0C901CEB629}">
      <dgm:prSet/>
      <dgm:spPr/>
      <dgm:t>
        <a:bodyPr/>
        <a:lstStyle/>
        <a:p>
          <a:endParaRPr lang="pl-PL"/>
        </a:p>
      </dgm:t>
    </dgm:pt>
    <dgm:pt modelId="{C4765528-4F36-4AF5-A3BA-C884FFBF4456}" type="sibTrans" cxnId="{65B2D47C-CCAF-44E7-B732-D0C901CEB629}">
      <dgm:prSet/>
      <dgm:spPr/>
      <dgm:t>
        <a:bodyPr/>
        <a:lstStyle/>
        <a:p>
          <a:endParaRPr lang="pl-PL"/>
        </a:p>
      </dgm:t>
    </dgm:pt>
    <dgm:pt modelId="{D2CE200F-E9DB-4F45-961B-AE121B5FB069}">
      <dgm:prSet phldrT="[Tekst]"/>
      <dgm:spPr/>
      <dgm:t>
        <a:bodyPr/>
        <a:lstStyle/>
        <a:p>
          <a:pPr>
            <a:lnSpc>
              <a:spcPct val="90000"/>
            </a:lnSpc>
          </a:pPr>
          <a:endParaRPr lang="pl-PL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951BB-CE07-4611-BEBF-286FC6F602FA}" type="parTrans" cxnId="{8BBED4AF-8318-4D71-A281-3D9FE6CAAC30}">
      <dgm:prSet/>
      <dgm:spPr/>
      <dgm:t>
        <a:bodyPr/>
        <a:lstStyle/>
        <a:p>
          <a:endParaRPr lang="pl-PL"/>
        </a:p>
      </dgm:t>
    </dgm:pt>
    <dgm:pt modelId="{0BE0490D-AE62-4354-A8D7-9DF8D5CFAB67}" type="sibTrans" cxnId="{8BBED4AF-8318-4D71-A281-3D9FE6CAAC30}">
      <dgm:prSet/>
      <dgm:spPr/>
      <dgm:t>
        <a:bodyPr/>
        <a:lstStyle/>
        <a:p>
          <a:endParaRPr lang="pl-PL"/>
        </a:p>
      </dgm:t>
    </dgm:pt>
    <dgm:pt modelId="{04131FE0-02A4-4063-A924-DFEC62C3DB54}">
      <dgm:prSet phldrT="[Tekst]"/>
      <dgm:spPr/>
      <dgm:t>
        <a:bodyPr/>
        <a:lstStyle/>
        <a:p>
          <a:pPr>
            <a:lnSpc>
              <a:spcPct val="90000"/>
            </a:lnSpc>
          </a:pPr>
          <a:endParaRPr lang="pl-PL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CCDD3-669C-4294-A271-8F3F519AD7B6}" type="parTrans" cxnId="{E67D0560-2648-4335-9100-119534BAE570}">
      <dgm:prSet/>
      <dgm:spPr/>
      <dgm:t>
        <a:bodyPr/>
        <a:lstStyle/>
        <a:p>
          <a:endParaRPr lang="pl-PL"/>
        </a:p>
      </dgm:t>
    </dgm:pt>
    <dgm:pt modelId="{CDE8A434-F74C-4C9B-AEF1-1DA183FF4E2F}" type="sibTrans" cxnId="{E67D0560-2648-4335-9100-119534BAE570}">
      <dgm:prSet/>
      <dgm:spPr/>
      <dgm:t>
        <a:bodyPr/>
        <a:lstStyle/>
        <a:p>
          <a:endParaRPr lang="pl-PL"/>
        </a:p>
      </dgm:t>
    </dgm:pt>
    <dgm:pt modelId="{4C49EBF9-0535-4E4B-98FE-1A5D5BC17BD0}">
      <dgm:prSet phldrT="[Tekst]" custT="1"/>
      <dgm:spPr/>
      <dgm:t>
        <a:bodyPr/>
        <a:lstStyle/>
        <a:p>
          <a:pPr>
            <a:lnSpc>
              <a:spcPct val="90000"/>
            </a:lnSpc>
          </a:pP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8050B-A4AF-4B80-A11C-95490D571455}" type="parTrans" cxnId="{ED3B1B37-1B14-403E-8EC0-249E48A439A9}">
      <dgm:prSet/>
      <dgm:spPr/>
      <dgm:t>
        <a:bodyPr/>
        <a:lstStyle/>
        <a:p>
          <a:endParaRPr lang="pl-PL"/>
        </a:p>
      </dgm:t>
    </dgm:pt>
    <dgm:pt modelId="{B553A541-7C15-464F-939C-E4AA2D58FC55}" type="sibTrans" cxnId="{ED3B1B37-1B14-403E-8EC0-249E48A439A9}">
      <dgm:prSet/>
      <dgm:spPr/>
      <dgm:t>
        <a:bodyPr/>
        <a:lstStyle/>
        <a:p>
          <a:endParaRPr lang="pl-PL"/>
        </a:p>
      </dgm:t>
    </dgm:pt>
    <dgm:pt modelId="{951A02B1-C31F-4B58-9851-B8BF794A5161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w przypadku zakończenia rejestracji domeny przez SIDN,  zastawnikowi oferowana jest możliwość przejęcia rejestracji.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E31FF-9F5C-42EB-BBE6-7D66FE1B7734}" type="parTrans" cxnId="{F085F7A3-91D5-4E2B-BB51-F41BF362F904}">
      <dgm:prSet/>
      <dgm:spPr/>
      <dgm:t>
        <a:bodyPr/>
        <a:lstStyle/>
        <a:p>
          <a:endParaRPr lang="pl-PL"/>
        </a:p>
      </dgm:t>
    </dgm:pt>
    <dgm:pt modelId="{CFFBD3F3-8A5A-4D8A-BADB-E29A776CF93F}" type="sibTrans" cxnId="{F085F7A3-91D5-4E2B-BB51-F41BF362F904}">
      <dgm:prSet/>
      <dgm:spPr/>
      <dgm:t>
        <a:bodyPr/>
        <a:lstStyle/>
        <a:p>
          <a:endParaRPr lang="pl-PL"/>
        </a:p>
      </dgm:t>
    </dgm:pt>
    <dgm:pt modelId="{0346D121-0366-43D7-AC07-7B86FDACBCFA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Brak regulacji określających możliwość dokonania przymusowej sprzedaży egzekucyjnej przedmiotu zajęcia i zastawu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0CCBF-39F4-4FF0-8859-E885A1173D91}" type="parTrans" cxnId="{2289E092-C7E7-4CD1-85D8-9F52C3D5F3C7}">
      <dgm:prSet/>
      <dgm:spPr/>
      <dgm:t>
        <a:bodyPr/>
        <a:lstStyle/>
        <a:p>
          <a:endParaRPr lang="pl-PL"/>
        </a:p>
      </dgm:t>
    </dgm:pt>
    <dgm:pt modelId="{2470AFCC-429F-45C9-AC24-CE47A7263DED}" type="sibTrans" cxnId="{2289E092-C7E7-4CD1-85D8-9F52C3D5F3C7}">
      <dgm:prSet/>
      <dgm:spPr/>
      <dgm:t>
        <a:bodyPr/>
        <a:lstStyle/>
        <a:p>
          <a:endParaRPr lang="pl-PL"/>
        </a:p>
      </dgm:t>
    </dgm:pt>
    <dgm:pt modelId="{9DC3FB68-6DC8-483E-B6B9-0F4167B38F36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Brak regulacji dotyczących jawności prawa zastawu.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CE7AC-8C31-4EEE-A28A-FB6236AED163}" type="parTrans" cxnId="{D2214C56-407E-43A0-B3DB-0463D83866A3}">
      <dgm:prSet/>
      <dgm:spPr/>
      <dgm:t>
        <a:bodyPr/>
        <a:lstStyle/>
        <a:p>
          <a:endParaRPr lang="pl-PL"/>
        </a:p>
      </dgm:t>
    </dgm:pt>
    <dgm:pt modelId="{4D32E3AD-918B-45DA-B319-19FE4BBC4D95}" type="sibTrans" cxnId="{D2214C56-407E-43A0-B3DB-0463D83866A3}">
      <dgm:prSet/>
      <dgm:spPr/>
      <dgm:t>
        <a:bodyPr/>
        <a:lstStyle/>
        <a:p>
          <a:endParaRPr lang="pl-PL"/>
        </a:p>
      </dgm:t>
    </dgm:pt>
    <dgm:pt modelId="{BD47B9B0-90D6-4911-8058-D84CBF0A02A3}" type="pres">
      <dgm:prSet presAssocID="{E968DA03-BFBC-4776-BA14-9D5643747C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DE5BB45-50F3-42EF-B874-0B6E4F3ED5D4}" type="pres">
      <dgm:prSet presAssocID="{1E312804-5E4B-42E6-B5EA-65FEFE9E0DEB}" presName="parentText" presStyleLbl="node1" presStyleIdx="0" presStyleCnt="2" custScaleY="61733" custLinFactNeighborY="-1102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95204B-AFE5-4F6F-AFA0-7FE01B48CA5E}" type="pres">
      <dgm:prSet presAssocID="{1E312804-5E4B-42E6-B5EA-65FEFE9E0D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295D94-AB56-4FE2-8E56-3220C9A0AC6D}" type="pres">
      <dgm:prSet presAssocID="{D474E3A4-8D02-4CCF-9735-753F4DEE49DD}" presName="parentText" presStyleLbl="node1" presStyleIdx="1" presStyleCnt="2" custScaleY="59588" custLinFactNeighborX="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85189A-7479-43D0-BEE0-F5B54E0E2AE2}" type="pres">
      <dgm:prSet presAssocID="{D474E3A4-8D02-4CCF-9735-753F4DEE49DD}" presName="childText" presStyleLbl="revTx" presStyleIdx="1" presStyleCnt="2" custLinFactNeighborY="-148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957F03-E85D-445B-BDFD-02139DB8D6B8}" type="presOf" srcId="{04131FE0-02A4-4063-A924-DFEC62C3DB54}" destId="{7F85189A-7479-43D0-BEE0-F5B54E0E2AE2}" srcOrd="0" destOrd="3" presId="urn:microsoft.com/office/officeart/2005/8/layout/vList2"/>
    <dgm:cxn modelId="{D2214C56-407E-43A0-B3DB-0463D83866A3}" srcId="{D474E3A4-8D02-4CCF-9735-753F4DEE49DD}" destId="{9DC3FB68-6DC8-483E-B6B9-0F4167B38F36}" srcOrd="2" destOrd="0" parTransId="{952CE7AC-8C31-4EEE-A28A-FB6236AED163}" sibTransId="{4D32E3AD-918B-45DA-B319-19FE4BBC4D95}"/>
    <dgm:cxn modelId="{99EBA7BA-31C6-404D-8FA2-23A78088AEFA}" type="presOf" srcId="{154EBFA3-61C7-413A-97B1-322C5C3FC20C}" destId="{5295204B-AFE5-4F6F-AFA0-7FE01B48CA5E}" srcOrd="0" destOrd="0" presId="urn:microsoft.com/office/officeart/2005/8/layout/vList2"/>
    <dgm:cxn modelId="{DFB16692-321F-480D-9859-FBAB8AA9EE71}" srcId="{1E312804-5E4B-42E6-B5EA-65FEFE9E0DEB}" destId="{86507C00-6308-46C5-B90A-5B06EE824362}" srcOrd="2" destOrd="0" parTransId="{3C76F86F-CDD2-4BA5-B8DD-6C7A0B4269F4}" sibTransId="{93F33297-1B97-43F1-97B7-7F204F57C598}"/>
    <dgm:cxn modelId="{E67D0560-2648-4335-9100-119534BAE570}" srcId="{D474E3A4-8D02-4CCF-9735-753F4DEE49DD}" destId="{04131FE0-02A4-4063-A924-DFEC62C3DB54}" srcOrd="3" destOrd="0" parTransId="{6C3CCDD3-669C-4294-A271-8F3F519AD7B6}" sibTransId="{CDE8A434-F74C-4C9B-AEF1-1DA183FF4E2F}"/>
    <dgm:cxn modelId="{8B12E50A-B6CC-4D7E-B94C-D3617EEF4169}" srcId="{1E312804-5E4B-42E6-B5EA-65FEFE9E0DEB}" destId="{154EBFA3-61C7-413A-97B1-322C5C3FC20C}" srcOrd="0" destOrd="0" parTransId="{78388CDB-23D9-4174-9F02-FADC9F18C532}" sibTransId="{C6F54E07-8F46-4E7E-B0FE-982CE2361539}"/>
    <dgm:cxn modelId="{F085F7A3-91D5-4E2B-BB51-F41BF362F904}" srcId="{1E312804-5E4B-42E6-B5EA-65FEFE9E0DEB}" destId="{951A02B1-C31F-4B58-9851-B8BF794A5161}" srcOrd="3" destOrd="0" parTransId="{1EAE31FF-9F5C-42EB-BBE6-7D66FE1B7734}" sibTransId="{CFFBD3F3-8A5A-4D8A-BADB-E29A776CF93F}"/>
    <dgm:cxn modelId="{65B2D47C-CCAF-44E7-B732-D0C901CEB629}" srcId="{1E312804-5E4B-42E6-B5EA-65FEFE9E0DEB}" destId="{2F6BB766-425D-4312-853A-2347F9CDAFF5}" srcOrd="1" destOrd="0" parTransId="{5CE6A79A-CA72-4BB9-A889-90AFBC94AB58}" sibTransId="{C4765528-4F36-4AF5-A3BA-C884FFBF4456}"/>
    <dgm:cxn modelId="{82394F34-D4C1-403B-AD65-51E6DD4346D6}" type="presOf" srcId="{1E312804-5E4B-42E6-B5EA-65FEFE9E0DEB}" destId="{4DE5BB45-50F3-42EF-B874-0B6E4F3ED5D4}" srcOrd="0" destOrd="0" presId="urn:microsoft.com/office/officeart/2005/8/layout/vList2"/>
    <dgm:cxn modelId="{ED3B1B37-1B14-403E-8EC0-249E48A439A9}" srcId="{1E312804-5E4B-42E6-B5EA-65FEFE9E0DEB}" destId="{4C49EBF9-0535-4E4B-98FE-1A5D5BC17BD0}" srcOrd="4" destOrd="0" parTransId="{AE08050B-A4AF-4B80-A11C-95490D571455}" sibTransId="{B553A541-7C15-464F-939C-E4AA2D58FC55}"/>
    <dgm:cxn modelId="{6FD61D58-507F-4E45-AF10-611C9E7900F5}" type="presOf" srcId="{0346D121-0366-43D7-AC07-7B86FDACBCFA}" destId="{7F85189A-7479-43D0-BEE0-F5B54E0E2AE2}" srcOrd="0" destOrd="1" presId="urn:microsoft.com/office/officeart/2005/8/layout/vList2"/>
    <dgm:cxn modelId="{6AEF315D-5AD3-46CD-B03C-D5E3DE53F265}" type="presOf" srcId="{4C49EBF9-0535-4E4B-98FE-1A5D5BC17BD0}" destId="{5295204B-AFE5-4F6F-AFA0-7FE01B48CA5E}" srcOrd="0" destOrd="4" presId="urn:microsoft.com/office/officeart/2005/8/layout/vList2"/>
    <dgm:cxn modelId="{9CE11D23-4D3D-468F-8D3E-C352E3C1D586}" type="presOf" srcId="{E968DA03-BFBC-4776-BA14-9D5643747C13}" destId="{BD47B9B0-90D6-4911-8058-D84CBF0A02A3}" srcOrd="0" destOrd="0" presId="urn:microsoft.com/office/officeart/2005/8/layout/vList2"/>
    <dgm:cxn modelId="{2289E092-C7E7-4CD1-85D8-9F52C3D5F3C7}" srcId="{D474E3A4-8D02-4CCF-9735-753F4DEE49DD}" destId="{0346D121-0366-43D7-AC07-7B86FDACBCFA}" srcOrd="1" destOrd="0" parTransId="{DD40CCBF-39F4-4FF0-8859-E885A1173D91}" sibTransId="{2470AFCC-429F-45C9-AC24-CE47A7263DED}"/>
    <dgm:cxn modelId="{8125A42B-3E1E-4026-966C-CC0761DA0C06}" type="presOf" srcId="{9DC3FB68-6DC8-483E-B6B9-0F4167B38F36}" destId="{7F85189A-7479-43D0-BEE0-F5B54E0E2AE2}" srcOrd="0" destOrd="2" presId="urn:microsoft.com/office/officeart/2005/8/layout/vList2"/>
    <dgm:cxn modelId="{8BBED4AF-8318-4D71-A281-3D9FE6CAAC30}" srcId="{D474E3A4-8D02-4CCF-9735-753F4DEE49DD}" destId="{D2CE200F-E9DB-4F45-961B-AE121B5FB069}" srcOrd="4" destOrd="0" parTransId="{144951BB-CE07-4611-BEBF-286FC6F602FA}" sibTransId="{0BE0490D-AE62-4354-A8D7-9DF8D5CFAB67}"/>
    <dgm:cxn modelId="{DE7B3E9F-575C-4C89-AF24-A115BE7505FF}" type="presOf" srcId="{D474E3A4-8D02-4CCF-9735-753F4DEE49DD}" destId="{2C295D94-AB56-4FE2-8E56-3220C9A0AC6D}" srcOrd="0" destOrd="0" presId="urn:microsoft.com/office/officeart/2005/8/layout/vList2"/>
    <dgm:cxn modelId="{C29F0BB8-C557-4C7B-AB59-AF037C66A251}" type="presOf" srcId="{951A02B1-C31F-4B58-9851-B8BF794A5161}" destId="{5295204B-AFE5-4F6F-AFA0-7FE01B48CA5E}" srcOrd="0" destOrd="3" presId="urn:microsoft.com/office/officeart/2005/8/layout/vList2"/>
    <dgm:cxn modelId="{12AF53BF-19EB-439D-A991-D5B73B7A7BBC}" srcId="{E968DA03-BFBC-4776-BA14-9D5643747C13}" destId="{D474E3A4-8D02-4CCF-9735-753F4DEE49DD}" srcOrd="1" destOrd="0" parTransId="{81687553-AEA9-44D3-9C86-4F489329B91B}" sibTransId="{4A57C5B0-A49D-40F3-93DB-C03BDCC567D6}"/>
    <dgm:cxn modelId="{80E8CDCC-44E6-47B9-A5E5-401C977BDA48}" type="presOf" srcId="{2F6BB766-425D-4312-853A-2347F9CDAFF5}" destId="{5295204B-AFE5-4F6F-AFA0-7FE01B48CA5E}" srcOrd="0" destOrd="1" presId="urn:microsoft.com/office/officeart/2005/8/layout/vList2"/>
    <dgm:cxn modelId="{1A494949-1F24-4A46-9DA4-ADC37D9EB1CE}" srcId="{E968DA03-BFBC-4776-BA14-9D5643747C13}" destId="{1E312804-5E4B-42E6-B5EA-65FEFE9E0DEB}" srcOrd="0" destOrd="0" parTransId="{98134DDA-5050-4BD1-B3B9-EF69AFE3770B}" sibTransId="{C592E730-A637-4D31-982C-F6ED79743B6F}"/>
    <dgm:cxn modelId="{B351C34D-5C72-47B3-9C29-E3D8A8539D38}" type="presOf" srcId="{80AAA4C2-7ED2-4B50-9DEC-A6429BD749F6}" destId="{7F85189A-7479-43D0-BEE0-F5B54E0E2AE2}" srcOrd="0" destOrd="0" presId="urn:microsoft.com/office/officeart/2005/8/layout/vList2"/>
    <dgm:cxn modelId="{F8654526-9573-486F-B727-171ECB4E3690}" type="presOf" srcId="{86507C00-6308-46C5-B90A-5B06EE824362}" destId="{5295204B-AFE5-4F6F-AFA0-7FE01B48CA5E}" srcOrd="0" destOrd="2" presId="urn:microsoft.com/office/officeart/2005/8/layout/vList2"/>
    <dgm:cxn modelId="{8A77A4EE-862A-419B-9542-F656E5C127A9}" srcId="{D474E3A4-8D02-4CCF-9735-753F4DEE49DD}" destId="{80AAA4C2-7ED2-4B50-9DEC-A6429BD749F6}" srcOrd="0" destOrd="0" parTransId="{2E1A20F4-7A65-4770-A1F3-3CE120A1352B}" sibTransId="{EE1D3941-B25E-4496-BAB2-B1A55042835B}"/>
    <dgm:cxn modelId="{AFDB9BEB-9ACA-4DF3-B8A5-C07E31867AE8}" type="presOf" srcId="{D2CE200F-E9DB-4F45-961B-AE121B5FB069}" destId="{7F85189A-7479-43D0-BEE0-F5B54E0E2AE2}" srcOrd="0" destOrd="4" presId="urn:microsoft.com/office/officeart/2005/8/layout/vList2"/>
    <dgm:cxn modelId="{BD13480A-E9EB-4211-AC13-D39249303B19}" type="presParOf" srcId="{BD47B9B0-90D6-4911-8058-D84CBF0A02A3}" destId="{4DE5BB45-50F3-42EF-B874-0B6E4F3ED5D4}" srcOrd="0" destOrd="0" presId="urn:microsoft.com/office/officeart/2005/8/layout/vList2"/>
    <dgm:cxn modelId="{E9071007-2BE2-40A2-81A5-3F17A38278FE}" type="presParOf" srcId="{BD47B9B0-90D6-4911-8058-D84CBF0A02A3}" destId="{5295204B-AFE5-4F6F-AFA0-7FE01B48CA5E}" srcOrd="1" destOrd="0" presId="urn:microsoft.com/office/officeart/2005/8/layout/vList2"/>
    <dgm:cxn modelId="{6F689E24-FE1E-48C3-B4F0-400AEEBA602B}" type="presParOf" srcId="{BD47B9B0-90D6-4911-8058-D84CBF0A02A3}" destId="{2C295D94-AB56-4FE2-8E56-3220C9A0AC6D}" srcOrd="2" destOrd="0" presId="urn:microsoft.com/office/officeart/2005/8/layout/vList2"/>
    <dgm:cxn modelId="{460A36D0-6CBC-46F4-8E1C-362A87622C26}" type="presParOf" srcId="{BD47B9B0-90D6-4911-8058-D84CBF0A02A3}" destId="{7F85189A-7479-43D0-BEE0-F5B54E0E2A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7BBC70-50B9-46BC-A8C2-863A1D4D5A23}">
      <dsp:nvSpPr>
        <dsp:cNvPr id="0" name=""/>
        <dsp:cNvSpPr/>
      </dsp:nvSpPr>
      <dsp:spPr>
        <a:xfrm>
          <a:off x="3614926" y="2227497"/>
          <a:ext cx="2377550" cy="2377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latin typeface="Arial" pitchFamily="34" charset="0"/>
              <a:cs typeface="Arial" pitchFamily="34" charset="0"/>
            </a:rPr>
            <a:t>Domena</a:t>
          </a:r>
          <a:endParaRPr lang="en-GB" sz="3400" kern="1200" dirty="0">
            <a:latin typeface="Arial" pitchFamily="34" charset="0"/>
            <a:cs typeface="Arial" pitchFamily="34" charset="0"/>
          </a:endParaRPr>
        </a:p>
      </dsp:txBody>
      <dsp:txXfrm>
        <a:off x="3614926" y="2227497"/>
        <a:ext cx="2377550" cy="2377550"/>
      </dsp:txXfrm>
    </dsp:sp>
    <dsp:sp modelId="{94176390-58F7-4DC7-AD75-A701A09BD871}">
      <dsp:nvSpPr>
        <dsp:cNvPr id="0" name=""/>
        <dsp:cNvSpPr/>
      </dsp:nvSpPr>
      <dsp:spPr>
        <a:xfrm rot="10470097">
          <a:off x="1569938" y="3295267"/>
          <a:ext cx="1942396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189F9A-7DC1-459E-97F6-334A98385493}">
      <dsp:nvSpPr>
        <dsp:cNvPr id="0" name=""/>
        <dsp:cNvSpPr/>
      </dsp:nvSpPr>
      <dsp:spPr>
        <a:xfrm>
          <a:off x="103969" y="3061412"/>
          <a:ext cx="2940875" cy="1331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Arial" pitchFamily="34" charset="0"/>
              <a:cs typeface="Arial" pitchFamily="34" charset="0"/>
            </a:rPr>
            <a:t>Zabezpieczenie kredytu</a:t>
          </a:r>
          <a:endParaRPr lang="en-GB" sz="2800" b="1" kern="1200" dirty="0">
            <a:latin typeface="Arial" pitchFamily="34" charset="0"/>
            <a:cs typeface="Arial" pitchFamily="34" charset="0"/>
          </a:endParaRPr>
        </a:p>
      </dsp:txBody>
      <dsp:txXfrm>
        <a:off x="103969" y="3061412"/>
        <a:ext cx="2940875" cy="1331428"/>
      </dsp:txXfrm>
    </dsp:sp>
    <dsp:sp modelId="{8A0039C7-1E30-4F69-A8CE-94400657FD03}">
      <dsp:nvSpPr>
        <dsp:cNvPr id="0" name=""/>
        <dsp:cNvSpPr/>
      </dsp:nvSpPr>
      <dsp:spPr>
        <a:xfrm rot="12249116">
          <a:off x="1719630" y="2138662"/>
          <a:ext cx="1980859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112EB5-7F09-4C34-B65C-2F41A353C3BD}">
      <dsp:nvSpPr>
        <dsp:cNvPr id="0" name=""/>
        <dsp:cNvSpPr/>
      </dsp:nvSpPr>
      <dsp:spPr>
        <a:xfrm>
          <a:off x="641720" y="1406507"/>
          <a:ext cx="2329217" cy="1331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Arial" pitchFamily="34" charset="0"/>
              <a:cs typeface="Arial" pitchFamily="34" charset="0"/>
            </a:rPr>
            <a:t>Przedmiot obrotu</a:t>
          </a:r>
          <a:endParaRPr lang="en-GB" sz="2800" b="1" kern="1200" dirty="0">
            <a:latin typeface="Arial" pitchFamily="34" charset="0"/>
            <a:cs typeface="Arial" pitchFamily="34" charset="0"/>
          </a:endParaRPr>
        </a:p>
      </dsp:txBody>
      <dsp:txXfrm>
        <a:off x="641720" y="1406507"/>
        <a:ext cx="2329217" cy="1331428"/>
      </dsp:txXfrm>
    </dsp:sp>
    <dsp:sp modelId="{C0CB3B3D-623F-4F83-9737-8E2B72485774}">
      <dsp:nvSpPr>
        <dsp:cNvPr id="0" name=""/>
        <dsp:cNvSpPr/>
      </dsp:nvSpPr>
      <dsp:spPr>
        <a:xfrm rot="14008883">
          <a:off x="2339644" y="1175137"/>
          <a:ext cx="2110894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83FEB5-F7C8-400F-8A90-9B6EA3512A33}">
      <dsp:nvSpPr>
        <dsp:cNvPr id="0" name=""/>
        <dsp:cNvSpPr/>
      </dsp:nvSpPr>
      <dsp:spPr>
        <a:xfrm>
          <a:off x="1618513" y="0"/>
          <a:ext cx="2296996" cy="1331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Arial" pitchFamily="34" charset="0"/>
              <a:cs typeface="Arial" pitchFamily="34" charset="0"/>
            </a:rPr>
            <a:t>Przedmiot sprzedaży</a:t>
          </a:r>
          <a:endParaRPr lang="en-GB" sz="1500" b="1" kern="1200" dirty="0">
            <a:latin typeface="Arial" pitchFamily="34" charset="0"/>
            <a:cs typeface="Arial" pitchFamily="34" charset="0"/>
          </a:endParaRPr>
        </a:p>
      </dsp:txBody>
      <dsp:txXfrm>
        <a:off x="1618513" y="0"/>
        <a:ext cx="2296996" cy="1331428"/>
      </dsp:txXfrm>
    </dsp:sp>
    <dsp:sp modelId="{6C26E541-2AE9-4B78-B45E-134E79A74B4F}">
      <dsp:nvSpPr>
        <dsp:cNvPr id="0" name=""/>
        <dsp:cNvSpPr/>
      </dsp:nvSpPr>
      <dsp:spPr>
        <a:xfrm rot="18149819">
          <a:off x="5050486" y="1152806"/>
          <a:ext cx="1958439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C62F7-22FB-45A2-9331-88ECEDEEE271}">
      <dsp:nvSpPr>
        <dsp:cNvPr id="0" name=""/>
        <dsp:cNvSpPr/>
      </dsp:nvSpPr>
      <dsp:spPr>
        <a:xfrm>
          <a:off x="5378723" y="0"/>
          <a:ext cx="2354148" cy="13314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latin typeface="Arial" pitchFamily="34" charset="0"/>
              <a:cs typeface="Arial" pitchFamily="34" charset="0"/>
            </a:rPr>
            <a:t>Przedmiot dzierżawy</a:t>
          </a:r>
          <a:endParaRPr lang="en-GB" sz="3100" b="1" kern="1200" dirty="0">
            <a:latin typeface="Arial" pitchFamily="34" charset="0"/>
            <a:cs typeface="Arial" pitchFamily="34" charset="0"/>
          </a:endParaRPr>
        </a:p>
      </dsp:txBody>
      <dsp:txXfrm>
        <a:off x="5378723" y="0"/>
        <a:ext cx="2354148" cy="1331428"/>
      </dsp:txXfrm>
    </dsp:sp>
    <dsp:sp modelId="{C7770B6F-2423-4E7B-B013-80FDF56FF9BE}">
      <dsp:nvSpPr>
        <dsp:cNvPr id="0" name=""/>
        <dsp:cNvSpPr/>
      </dsp:nvSpPr>
      <dsp:spPr>
        <a:xfrm rot="20048587">
          <a:off x="5878104" y="2071560"/>
          <a:ext cx="2002328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4A7C24-2330-4392-9F6F-DDD02ADA52EA}">
      <dsp:nvSpPr>
        <dsp:cNvPr id="0" name=""/>
        <dsp:cNvSpPr/>
      </dsp:nvSpPr>
      <dsp:spPr>
        <a:xfrm>
          <a:off x="6619239" y="1301357"/>
          <a:ext cx="2321927" cy="13447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latin typeface="Arial" pitchFamily="34" charset="0"/>
              <a:cs typeface="Arial" pitchFamily="34" charset="0"/>
            </a:rPr>
            <a:t>Przedmiot posiadania</a:t>
          </a:r>
          <a:endParaRPr lang="en-GB" sz="3100" b="1" kern="1200" dirty="0">
            <a:latin typeface="Arial" pitchFamily="34" charset="0"/>
            <a:cs typeface="Arial" pitchFamily="34" charset="0"/>
          </a:endParaRPr>
        </a:p>
      </dsp:txBody>
      <dsp:txXfrm>
        <a:off x="6619239" y="1301357"/>
        <a:ext cx="2321927" cy="1344742"/>
      </dsp:txXfrm>
    </dsp:sp>
    <dsp:sp modelId="{76BD0A24-D1B3-4642-BC39-D86B70CB60C2}">
      <dsp:nvSpPr>
        <dsp:cNvPr id="0" name=""/>
        <dsp:cNvSpPr/>
      </dsp:nvSpPr>
      <dsp:spPr>
        <a:xfrm rot="297708">
          <a:off x="6115526" y="3290002"/>
          <a:ext cx="2272427" cy="6776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6ECD53-7581-4930-AE38-7F7F33812A78}">
      <dsp:nvSpPr>
        <dsp:cNvPr id="0" name=""/>
        <dsp:cNvSpPr/>
      </dsp:nvSpPr>
      <dsp:spPr>
        <a:xfrm>
          <a:off x="7160254" y="3061362"/>
          <a:ext cx="2446882" cy="1331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latin typeface="Arial" pitchFamily="34" charset="0"/>
              <a:cs typeface="Arial" pitchFamily="34" charset="0"/>
            </a:rPr>
            <a:t>Towar handlowy</a:t>
          </a:r>
          <a:endParaRPr lang="en-GB" sz="2800" b="1" kern="1200" dirty="0">
            <a:latin typeface="Arial" pitchFamily="34" charset="0"/>
            <a:cs typeface="Arial" pitchFamily="34" charset="0"/>
          </a:endParaRPr>
        </a:p>
      </dsp:txBody>
      <dsp:txXfrm>
        <a:off x="7160254" y="3061362"/>
        <a:ext cx="2446882" cy="13314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22338-4F8B-446B-B3DF-AEF496954588}">
      <dsp:nvSpPr>
        <dsp:cNvPr id="0" name=""/>
        <dsp:cNvSpPr/>
      </dsp:nvSpPr>
      <dsp:spPr>
        <a:xfrm>
          <a:off x="0" y="676709"/>
          <a:ext cx="6045200" cy="4494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175" tIns="166624" rIns="469175" bIns="113792" numCol="1" spcCol="1270" anchor="b" anchorCtr="0">
          <a:noAutofit/>
        </a:bodyPr>
        <a:lstStyle/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600" kern="1200" dirty="0" smtClean="0">
              <a:latin typeface="Arial" pitchFamily="34" charset="0"/>
              <a:cs typeface="Arial" pitchFamily="34" charset="0"/>
            </a:rPr>
            <a:t>przeniesienie praw do nazwy domeny oznacza w istocie przeniesienie uprawnienia do żądania utrzymania nazwy domeny przez rejestratora</a:t>
          </a:r>
          <a:r>
            <a:rPr lang="pl-PL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600" kern="1200" dirty="0" smtClean="0">
              <a:latin typeface="Arial" pitchFamily="34" charset="0"/>
              <a:cs typeface="Arial" pitchFamily="34" charset="0"/>
            </a:rPr>
            <a:t>oprócz przeniesienia wierzytelności musi również nastąpić przejęcie długu w stosunku do rejestratora;</a:t>
          </a:r>
          <a:endParaRPr lang="pl-P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endParaRPr lang="pl-P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600" kern="1200" dirty="0" smtClean="0">
              <a:latin typeface="Arial" pitchFamily="34" charset="0"/>
              <a:cs typeface="Arial" pitchFamily="34" charset="0"/>
            </a:rPr>
            <a:t>skuteczność takiej czynności wymaga zgody wierzyciela i akceptacji warunków przez nowego abonenta;</a:t>
          </a:r>
          <a:endParaRPr lang="pl-P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endParaRPr lang="pl-P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 rtl="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600" kern="1200" dirty="0" smtClean="0">
              <a:latin typeface="Arial" pitchFamily="34" charset="0"/>
              <a:cs typeface="Arial" pitchFamily="34" charset="0"/>
            </a:rPr>
            <a:t>przeniesienie praw do nazwy domeny musi zatem nastąpić odnowienie umowy, co może ponadto być poprzez interpretowane jako wykluczenie możliwości przeniesienia prawa do nazwy domeny w drodze cesji.</a:t>
          </a:r>
          <a:endParaRPr lang="pl-PL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>
            <a:latin typeface="Arial" pitchFamily="34" charset="0"/>
            <a:cs typeface="Arial" pitchFamily="34" charset="0"/>
          </a:endParaRPr>
        </a:p>
      </dsp:txBody>
      <dsp:txXfrm>
        <a:off x="0" y="676709"/>
        <a:ext cx="6045200" cy="4494562"/>
      </dsp:txXfrm>
    </dsp:sp>
    <dsp:sp modelId="{965FFEE9-4ADC-4B1B-AA37-95F579617124}">
      <dsp:nvSpPr>
        <dsp:cNvPr id="0" name=""/>
        <dsp:cNvSpPr/>
      </dsp:nvSpPr>
      <dsp:spPr>
        <a:xfrm>
          <a:off x="0" y="0"/>
          <a:ext cx="5803689" cy="736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46" tIns="0" rIns="159946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Zmiana abonenta domeny </a:t>
          </a:r>
          <a:endParaRPr lang="pl-PL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803689" cy="7362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094303-9574-4D4C-9F1A-B485FE5736E7}">
      <dsp:nvSpPr>
        <dsp:cNvPr id="0" name=""/>
        <dsp:cNvSpPr/>
      </dsp:nvSpPr>
      <dsp:spPr>
        <a:xfrm>
          <a:off x="3021635" y="622"/>
          <a:ext cx="1359013" cy="679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NASK</a:t>
          </a:r>
          <a:endParaRPr lang="pl-PL" sz="2400" kern="1200" dirty="0"/>
        </a:p>
      </dsp:txBody>
      <dsp:txXfrm>
        <a:off x="3021635" y="622"/>
        <a:ext cx="1359013" cy="679506"/>
      </dsp:txXfrm>
    </dsp:sp>
    <dsp:sp modelId="{001CB240-B8C8-45C6-9317-32F143301B9D}">
      <dsp:nvSpPr>
        <dsp:cNvPr id="0" name=""/>
        <dsp:cNvSpPr/>
      </dsp:nvSpPr>
      <dsp:spPr>
        <a:xfrm rot="3600000">
          <a:off x="3908261" y="1192814"/>
          <a:ext cx="707383" cy="2378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 rot="3600000">
        <a:off x="3908261" y="1192814"/>
        <a:ext cx="707383" cy="237827"/>
      </dsp:txXfrm>
    </dsp:sp>
    <dsp:sp modelId="{D41E554B-B198-45E2-8148-27BE201E23BE}">
      <dsp:nvSpPr>
        <dsp:cNvPr id="0" name=""/>
        <dsp:cNvSpPr/>
      </dsp:nvSpPr>
      <dsp:spPr>
        <a:xfrm>
          <a:off x="4143257" y="1943327"/>
          <a:ext cx="1359013" cy="679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Nabywca</a:t>
          </a:r>
          <a:endParaRPr lang="pl-PL" sz="2400" kern="1200" dirty="0"/>
        </a:p>
      </dsp:txBody>
      <dsp:txXfrm>
        <a:off x="4143257" y="1943327"/>
        <a:ext cx="1359013" cy="679506"/>
      </dsp:txXfrm>
    </dsp:sp>
    <dsp:sp modelId="{764EF1B4-7F15-44AE-B749-E79FA4599B2E}">
      <dsp:nvSpPr>
        <dsp:cNvPr id="0" name=""/>
        <dsp:cNvSpPr/>
      </dsp:nvSpPr>
      <dsp:spPr>
        <a:xfrm rot="10800000">
          <a:off x="3347450" y="2164167"/>
          <a:ext cx="707383" cy="2378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 rot="10800000">
        <a:off x="3347450" y="2164167"/>
        <a:ext cx="707383" cy="237827"/>
      </dsp:txXfrm>
    </dsp:sp>
    <dsp:sp modelId="{1B78AACD-E801-48F2-A935-BE5C535DCCA6}">
      <dsp:nvSpPr>
        <dsp:cNvPr id="0" name=""/>
        <dsp:cNvSpPr/>
      </dsp:nvSpPr>
      <dsp:spPr>
        <a:xfrm>
          <a:off x="1900014" y="1943327"/>
          <a:ext cx="1359013" cy="679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Abonent</a:t>
          </a:r>
          <a:endParaRPr lang="pl-PL" sz="2400" kern="1200" dirty="0"/>
        </a:p>
      </dsp:txBody>
      <dsp:txXfrm>
        <a:off x="1900014" y="1943327"/>
        <a:ext cx="1359013" cy="679506"/>
      </dsp:txXfrm>
    </dsp:sp>
    <dsp:sp modelId="{D3852C01-32B5-41E4-A02B-DE0187195437}">
      <dsp:nvSpPr>
        <dsp:cNvPr id="0" name=""/>
        <dsp:cNvSpPr/>
      </dsp:nvSpPr>
      <dsp:spPr>
        <a:xfrm rot="18000000">
          <a:off x="2786639" y="1192814"/>
          <a:ext cx="707383" cy="2378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 rot="18000000">
        <a:off x="2786639" y="1192814"/>
        <a:ext cx="707383" cy="2378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5BB45-50F3-42EF-B874-0B6E4F3ED5D4}">
      <dsp:nvSpPr>
        <dsp:cNvPr id="0" name=""/>
        <dsp:cNvSpPr/>
      </dsp:nvSpPr>
      <dsp:spPr>
        <a:xfrm>
          <a:off x="0" y="0"/>
          <a:ext cx="10270086" cy="5893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Samoregulacje rejestratora oparte o postanowienia umowne</a:t>
          </a:r>
          <a:endParaRPr lang="pl-P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270086" cy="589377"/>
      </dsp:txXfrm>
    </dsp:sp>
    <dsp:sp modelId="{5295204B-AFE5-4F6F-AFA0-7FE01B48CA5E}">
      <dsp:nvSpPr>
        <dsp:cNvPr id="0" name=""/>
        <dsp:cNvSpPr/>
      </dsp:nvSpPr>
      <dsp:spPr>
        <a:xfrm>
          <a:off x="0" y="591056"/>
          <a:ext cx="10270086" cy="232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7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Regulamin rejestracji SIDN</a:t>
          </a:r>
          <a:r>
            <a:rPr lang="pl-PL" sz="1800" kern="1200" baseline="30000" dirty="0" smtClean="0">
              <a:latin typeface="Arial" pitchFamily="34" charset="0"/>
              <a:cs typeface="Arial" pitchFamily="34" charset="0"/>
            </a:rPr>
            <a:t>1</a:t>
          </a:r>
          <a:r>
            <a:rPr lang="pl-PL" sz="1800" kern="1200" dirty="0" smtClean="0">
              <a:latin typeface="Arial" pitchFamily="34" charset="0"/>
              <a:cs typeface="Arial" pitchFamily="34" charset="0"/>
            </a:rPr>
            <a:t> przewiduje możliwość „zastawu” i „zajęcia” na własnych zasadach;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zastaw zgłaszany jest poprzez zgłoszenie zastawu zgodnie z wymogami określonymi przez SIDN;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zmiana właściciela nazwy domeny, jak i zakończenie rejestracji przez Abonenta nazwy domeny wymaga pisemnej zgody zastawnika;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w przypadku zakończenia rejestracji domeny przez SIDN,  zastawnikowi oferowana jest możliwość przejęcia rejestracji.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1056"/>
        <a:ext cx="10270086" cy="2322539"/>
      </dsp:txXfrm>
    </dsp:sp>
    <dsp:sp modelId="{2C295D94-AB56-4FE2-8E56-3220C9A0AC6D}">
      <dsp:nvSpPr>
        <dsp:cNvPr id="0" name=""/>
        <dsp:cNvSpPr/>
      </dsp:nvSpPr>
      <dsp:spPr>
        <a:xfrm>
          <a:off x="0" y="2641130"/>
          <a:ext cx="10270086" cy="5688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Wady zaproponowanych regulacji</a:t>
          </a:r>
          <a:endParaRPr lang="pl-PL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41130"/>
        <a:ext cx="10270086" cy="568898"/>
      </dsp:txXfrm>
    </dsp:sp>
    <dsp:sp modelId="{7F85189A-7479-43D0-BEE0-F5B54E0E2AE2}">
      <dsp:nvSpPr>
        <dsp:cNvPr id="0" name=""/>
        <dsp:cNvSpPr/>
      </dsp:nvSpPr>
      <dsp:spPr>
        <a:xfrm>
          <a:off x="0" y="3340890"/>
          <a:ext cx="10270086" cy="184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7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wymogi jak i skutki prawne „zastawu” przewidziane przez SIDN, są sprzeczne z bezwzględnie obowiązującymi przepisami ustawowymi prawa. Holenderskiego</a:t>
          </a:r>
          <a:endParaRPr lang="pl-PL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Brak regulacji określających możliwość dokonania przymusowej sprzedaży egzekucyjnej przedmiotu zajęcia i zastawu</a:t>
          </a:r>
          <a:endParaRPr lang="pl-PL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Brak regulacji dotyczących jawności prawa zastawu.</a:t>
          </a:r>
          <a:endParaRPr lang="pl-PL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40890"/>
        <a:ext cx="10270086" cy="1847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90CC0F62-787E-1E4A-AE2B-2EF7FA3FA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3074A930-70FE-FA49-B23C-A6A45E194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A1E1-CD17-8B4A-99CF-D6260FEB4B99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B5DAA716-A01E-0541-8455-3548EE741F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6C62B3A-D53D-1B40-8047-5DFE078EDE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3BD8-7BA5-F24E-8887-62F74AA812F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9442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CDB0-23F3-C943-9745-3D58BB0C2E66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EB46-B4E1-3048-B8C7-7395C4943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6031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EB46-B4E1-3048-B8C7-7395C4943A9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EB46-B4E1-3048-B8C7-7395C4943A9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EB46-B4E1-3048-B8C7-7395C4943A9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EB46-B4E1-3048-B8C7-7395C4943A9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>
            <a:extLst>
              <a:ext uri="{FF2B5EF4-FFF2-40B4-BE49-F238E27FC236}">
                <a16:creationId xmlns="" xmlns:a16="http://schemas.microsoft.com/office/drawing/2014/main" id="{ADBAB5AB-29A9-F143-8181-B0B1B514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2604658"/>
            <a:ext cx="5968513" cy="2459711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1F0C9EF4-99DD-6C4E-A645-830349AD9474}"/>
              </a:ext>
            </a:extLst>
          </p:cNvPr>
          <p:cNvCxnSpPr>
            <a:cxnSpLocks/>
          </p:cNvCxnSpPr>
          <p:nvPr userDrawn="1"/>
        </p:nvCxnSpPr>
        <p:spPr>
          <a:xfrm>
            <a:off x="5262195" y="2344615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ymbol zastępczy tekstu 11">
            <a:extLst>
              <a:ext uri="{FF2B5EF4-FFF2-40B4-BE49-F238E27FC236}">
                <a16:creationId xmlns="" xmlns:a16="http://schemas.microsoft.com/office/drawing/2014/main" id="{06807EA1-03BC-E04F-A19A-D46E1E2774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6088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>
            <a:extLst>
              <a:ext uri="{FF2B5EF4-FFF2-40B4-BE49-F238E27FC236}">
                <a16:creationId xmlns="" xmlns:a16="http://schemas.microsoft.com/office/drawing/2014/main" id="{ADBAB5AB-29A9-F143-8181-B0B1B514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2604658"/>
            <a:ext cx="5968513" cy="2459711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1F0C9EF4-99DD-6C4E-A645-830349AD9474}"/>
              </a:ext>
            </a:extLst>
          </p:cNvPr>
          <p:cNvCxnSpPr>
            <a:cxnSpLocks/>
          </p:cNvCxnSpPr>
          <p:nvPr userDrawn="1"/>
        </p:nvCxnSpPr>
        <p:spPr>
          <a:xfrm>
            <a:off x="5262195" y="2344615"/>
            <a:ext cx="5968513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ymbol zastępczy tekstu 12">
            <a:extLst>
              <a:ext uri="{FF2B5EF4-FFF2-40B4-BE49-F238E27FC236}">
                <a16:creationId xmlns="" xmlns:a16="http://schemas.microsoft.com/office/drawing/2014/main" id="{B7F5BA3C-4094-6840-B599-A55F592C4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193" y="5723164"/>
            <a:ext cx="5968513" cy="35267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40619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ymbol zastępczy tekstu 12">
            <a:extLst>
              <a:ext uri="{FF2B5EF4-FFF2-40B4-BE49-F238E27FC236}">
                <a16:creationId xmlns="" xmlns:a16="http://schemas.microsoft.com/office/drawing/2014/main" id="{4DDF4B9C-53F1-424C-B0B2-D154CAFBA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193" y="5723164"/>
            <a:ext cx="5968513" cy="35267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454F7946-D3AD-B44E-AD30-84FA5FBBC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129337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553E8E9A-BA95-8645-9D6C-4936752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="" xmlns:a16="http://schemas.microsoft.com/office/drawing/2014/main" id="{3C6B7BC9-B977-2E46-BD28-5913BCF8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193" y="5723164"/>
            <a:ext cx="5968513" cy="35267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337548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FF40A9A6-D1DB-2247-8AE7-6B1EF08EE4BF}"/>
              </a:ext>
            </a:extLst>
          </p:cNvPr>
          <p:cNvCxnSpPr>
            <a:cxnSpLocks/>
          </p:cNvCxnSpPr>
          <p:nvPr userDrawn="1"/>
        </p:nvCxnSpPr>
        <p:spPr>
          <a:xfrm>
            <a:off x="5262195" y="2813538"/>
            <a:ext cx="596851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ymbol zastępczy tytułu 1">
            <a:extLst>
              <a:ext uri="{FF2B5EF4-FFF2-40B4-BE49-F238E27FC236}">
                <a16:creationId xmlns="" xmlns:a16="http://schemas.microsoft.com/office/drawing/2014/main" id="{1B839BCA-9BD4-8347-9F5D-5FEE36B19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3011058"/>
            <a:ext cx="5968513" cy="2108013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>
            <a:lvl1pPr>
              <a:defRPr sz="3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54AD1204-1D15-A44B-BA96-CA49A9CED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2194" y="5595469"/>
            <a:ext cx="5968513" cy="35274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101364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0AFC723-C820-C84C-B913-F26E0E3C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8C5B9723-DCE3-6344-AB54-0AF2869D4C67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798276"/>
            <a:ext cx="596851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ymbol zastępczy tytułu 1">
            <a:extLst>
              <a:ext uri="{FF2B5EF4-FFF2-40B4-BE49-F238E27FC236}">
                <a16:creationId xmlns="" xmlns:a16="http://schemas.microsoft.com/office/drawing/2014/main" id="{465E3964-E8A6-4041-BBF6-811202B6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1500925"/>
            <a:ext cx="5968513" cy="2108013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32C05868-78C3-DD4E-9DAE-84150C4E64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2194" y="5595469"/>
            <a:ext cx="5968513" cy="35274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="" xmlns:a16="http://schemas.microsoft.com/office/drawing/2014/main" id="{0465CDCF-5948-C541-B2BA-E07EFEE64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4" y="4151616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407155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D22C7D6-48B0-D044-8635-A07593672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200525"/>
            <a:ext cx="10376875" cy="801197"/>
          </a:xfrm>
          <a:prstGeom prst="rect">
            <a:avLst/>
          </a:prstGeom>
        </p:spPr>
        <p:txBody>
          <a:bodyPr lIns="36000" anchor="b" anchorCtr="0"/>
          <a:lstStyle>
            <a:lvl1pPr marL="0" indent="0">
              <a:lnSpc>
                <a:spcPts val="1800"/>
              </a:lnSpc>
              <a:buFontTx/>
              <a:buNone/>
              <a:defRPr sz="20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66F8B2C3-3500-E54F-84B5-77CD9AF42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924" y="1443841"/>
            <a:ext cx="6266088" cy="445965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="" xmlns:a16="http://schemas.microsoft.com/office/drawing/2014/main" id="{A1C20C41-BCB3-A94E-8FA8-DF8C04622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10585" y="1443840"/>
            <a:ext cx="3843213" cy="445965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r>
              <a:rPr lang="pl-PL" b="1" i="0" dirty="0">
                <a:solidFill>
                  <a:schemeClr val="accent2"/>
                </a:solidFill>
                <a:latin typeface="Montserrat SemiBold" pitchFamily="2" charset="0"/>
              </a:rPr>
              <a:t>Wyróżnienie lub najważniejsza informacja z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765243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D22C7D6-48B0-D044-8635-A07593672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200525"/>
            <a:ext cx="10376875" cy="801197"/>
          </a:xfrm>
          <a:prstGeom prst="rect">
            <a:avLst/>
          </a:prstGeom>
        </p:spPr>
        <p:txBody>
          <a:bodyPr lIns="36000" anchor="b" anchorCtr="0"/>
          <a:lstStyle>
            <a:lvl1pPr marL="0" indent="0">
              <a:lnSpc>
                <a:spcPts val="1800"/>
              </a:lnSpc>
              <a:buFontTx/>
              <a:buNone/>
              <a:defRPr sz="20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66F8B2C3-3500-E54F-84B5-77CD9AF42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924" y="1443841"/>
            <a:ext cx="6266088" cy="445965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E35F97E-9EC7-AC4B-A748-A8461B2A0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0586" y="1443841"/>
            <a:ext cx="3843212" cy="4459654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3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1800" b="1" i="0">
                <a:solidFill>
                  <a:schemeClr val="accent3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1800" b="1" i="0">
                <a:solidFill>
                  <a:schemeClr val="accent3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1800" b="1" i="0">
                <a:solidFill>
                  <a:schemeClr val="accent3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1800" b="1" i="0">
                <a:solidFill>
                  <a:schemeClr val="accent3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Wyróżnienie lub najważniejsza informacja z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92615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FD8E998-2026-7348-924C-AF23460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200525"/>
            <a:ext cx="10376875" cy="801197"/>
          </a:xfrm>
          <a:prstGeom prst="rect">
            <a:avLst/>
          </a:prstGeom>
        </p:spPr>
        <p:txBody>
          <a:bodyPr lIns="36000" anchor="b" anchorCtr="0"/>
          <a:lstStyle>
            <a:lvl1pPr marL="0" indent="0">
              <a:lnSpc>
                <a:spcPts val="1800"/>
              </a:lnSpc>
              <a:buFontTx/>
              <a:buNone/>
              <a:defRPr sz="20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49C1AB1B-AEE3-2D43-ACC9-EED337470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924" y="1443841"/>
            <a:ext cx="10376874" cy="4459654"/>
          </a:xfrm>
          <a:prstGeom prst="rect">
            <a:avLst/>
          </a:prstGeom>
        </p:spPr>
        <p:txBody>
          <a:bodyPr lIns="36000" numCol="2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472613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D22C7D6-48B0-D044-8635-A07593672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200525"/>
            <a:ext cx="10376875" cy="801197"/>
          </a:xfrm>
          <a:prstGeom prst="rect">
            <a:avLst/>
          </a:prstGeom>
        </p:spPr>
        <p:txBody>
          <a:bodyPr lIns="36000" anchor="b" anchorCtr="0"/>
          <a:lstStyle>
            <a:lvl1pPr marL="0" indent="0">
              <a:lnSpc>
                <a:spcPts val="1800"/>
              </a:lnSpc>
              <a:buFontTx/>
              <a:buNone/>
              <a:defRPr sz="20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66F8B2C3-3500-E54F-84B5-77CD9AF42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924" y="1852863"/>
            <a:ext cx="6266088" cy="4050632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="" xmlns:a16="http://schemas.microsoft.com/office/drawing/2014/main" id="{A1C20C41-BCB3-A94E-8FA8-DF8C04622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10585" y="1852860"/>
            <a:ext cx="3843213" cy="4050633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r>
              <a:rPr lang="pl-PL" b="1" i="0" dirty="0">
                <a:solidFill>
                  <a:schemeClr val="accent2"/>
                </a:solidFill>
                <a:latin typeface="Montserrat SemiBold" pitchFamily="2" charset="0"/>
              </a:rPr>
              <a:t>Wyróżnienie lub najważniejsza informacja z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955888D-7CBC-A94C-B6EE-2978919C18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924" y="1243013"/>
            <a:ext cx="10376874" cy="609847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inny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81874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F6DA715-F953-3444-8754-E7C1BC462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865768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8F444E2B-F14E-B34A-ACA5-FB6EE081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789" y="858758"/>
            <a:ext cx="6100009" cy="490837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FA85F8C-0C20-E74E-9D67-788989A7E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922" y="1997326"/>
            <a:ext cx="3899877" cy="2454357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2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Kliknij, aby edytować style</a:t>
            </a:r>
          </a:p>
          <a:p>
            <a:pPr lvl="0"/>
            <a:r>
              <a:rPr lang="pl-PL" dirty="0"/>
              <a:t>Podtytuł lub inny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22314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ymbol zastępczy tekstu 11">
            <a:extLst>
              <a:ext uri="{FF2B5EF4-FFF2-40B4-BE49-F238E27FC236}">
                <a16:creationId xmlns="" xmlns:a16="http://schemas.microsoft.com/office/drawing/2014/main" id="{901A10B3-0DAC-D04D-9689-A8699922B9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084304B5-6F80-2F46-9402-3A74CC83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1669581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F6DA715-F953-3444-8754-E7C1BC462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970042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8F444E2B-F14E-B34A-ACA5-FB6EE081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789" y="858758"/>
            <a:ext cx="6100009" cy="490837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9" name="Symbol zastępczy tekstu 2">
            <a:extLst>
              <a:ext uri="{FF2B5EF4-FFF2-40B4-BE49-F238E27FC236}">
                <a16:creationId xmlns="" xmlns:a16="http://schemas.microsoft.com/office/drawing/2014/main" id="{933CA12B-D61F-FF4E-B4CC-73BB15636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924" y="1981200"/>
            <a:ext cx="3899876" cy="802105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inny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184256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F6DA715-F953-3444-8754-E7C1BC462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8"/>
            <a:ext cx="3899877" cy="1707979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8F444E2B-F14E-B34A-ACA5-FB6EE081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789" y="858758"/>
            <a:ext cx="6100009" cy="490837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363954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F6DA715-F953-3444-8754-E7C1BC462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970042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8F444E2B-F14E-B34A-ACA5-FB6EE081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789" y="858758"/>
            <a:ext cx="6100009" cy="490837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9" name="Symbol zastępczy tekstu 2">
            <a:extLst>
              <a:ext uri="{FF2B5EF4-FFF2-40B4-BE49-F238E27FC236}">
                <a16:creationId xmlns="" xmlns:a16="http://schemas.microsoft.com/office/drawing/2014/main" id="{933CA12B-D61F-FF4E-B4CC-73BB15636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924" y="1981200"/>
            <a:ext cx="3899876" cy="802105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inny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500458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F6DA715-F953-3444-8754-E7C1BC462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865768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8F444E2B-F14E-B34A-ACA5-FB6EE0817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789" y="858758"/>
            <a:ext cx="6100009" cy="490837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FA85F8C-0C20-E74E-9D67-788989A7E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922" y="1997326"/>
            <a:ext cx="3899877" cy="2454357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2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Kliknij, aby edytować style</a:t>
            </a:r>
          </a:p>
          <a:p>
            <a:pPr lvl="0"/>
            <a:r>
              <a:rPr lang="pl-PL" dirty="0"/>
              <a:t>Podtytuł lub inny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2929446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1AC74D0B-B1F2-614A-8809-0DDAA1C67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850147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="" xmlns:a16="http://schemas.microsoft.com/office/drawing/2014/main" id="{69F33F67-F8A2-594C-84F6-E2DA5B302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922" y="1933158"/>
            <a:ext cx="3899877" cy="850147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2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Kliknij, aby edytować style</a:t>
            </a:r>
          </a:p>
          <a:p>
            <a:pPr lvl="0"/>
            <a:r>
              <a:rPr lang="pl-PL" dirty="0"/>
              <a:t>Podtytuł lub inny tekst</a:t>
            </a:r>
          </a:p>
        </p:txBody>
      </p:sp>
      <p:sp>
        <p:nvSpPr>
          <p:cNvPr id="4" name="Symbol zastępczy wykresu 3">
            <a:extLst>
              <a:ext uri="{FF2B5EF4-FFF2-40B4-BE49-F238E27FC236}">
                <a16:creationId xmlns="" xmlns:a16="http://schemas.microsoft.com/office/drawing/2014/main" id="{69F932B3-BA5F-6640-ABA7-BECCC78108A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49516" y="753979"/>
            <a:ext cx="6204283" cy="5294396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413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1AC74D0B-B1F2-614A-8809-0DDAA1C67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850147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="" xmlns:a16="http://schemas.microsoft.com/office/drawing/2014/main" id="{69F33F67-F8A2-594C-84F6-E2DA5B302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922" y="1933158"/>
            <a:ext cx="3899877" cy="850147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2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1600" b="1" i="0">
                <a:solidFill>
                  <a:schemeClr val="accent2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Kliknij, aby edytować style</a:t>
            </a:r>
          </a:p>
          <a:p>
            <a:pPr lvl="0"/>
            <a:r>
              <a:rPr lang="pl-PL" dirty="0"/>
              <a:t>Podtytuł lub inny tekst</a:t>
            </a:r>
          </a:p>
        </p:txBody>
      </p:sp>
      <p:sp>
        <p:nvSpPr>
          <p:cNvPr id="3" name="Symbol zastępczy tabeli 2">
            <a:extLst>
              <a:ext uri="{FF2B5EF4-FFF2-40B4-BE49-F238E27FC236}">
                <a16:creationId xmlns="" xmlns:a16="http://schemas.microsoft.com/office/drawing/2014/main" id="{62F43C2E-7294-7541-9A6A-2AC1FD9DBF0A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149516" y="753979"/>
            <a:ext cx="6204283" cy="5294396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7084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5BEC88FE-E652-D349-B93E-409FF5E264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3899877" cy="970042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="" xmlns:a16="http://schemas.microsoft.com/office/drawing/2014/main" id="{85706325-1030-8D41-AFE6-A1E042DE21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924" y="1981200"/>
            <a:ext cx="3899876" cy="802105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inny tekst</a:t>
            </a:r>
          </a:p>
        </p:txBody>
      </p:sp>
      <p:sp>
        <p:nvSpPr>
          <p:cNvPr id="9" name="Symbol zastępczy wykresu 3">
            <a:extLst>
              <a:ext uri="{FF2B5EF4-FFF2-40B4-BE49-F238E27FC236}">
                <a16:creationId xmlns="" xmlns:a16="http://schemas.microsoft.com/office/drawing/2014/main" id="{5A9A8601-92B9-0046-8791-730435CE38B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149516" y="737937"/>
            <a:ext cx="6204283" cy="53104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25213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F57A4F36-5D57-8A48-ABA4-3FFEB5F20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923" y="858759"/>
            <a:ext cx="10376876" cy="488778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="" xmlns:a16="http://schemas.microsoft.com/office/drawing/2014/main" id="{801672A8-7AAC-164A-B3F8-0D35086448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923" y="1347537"/>
            <a:ext cx="10376875" cy="604386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inny tekst</a:t>
            </a:r>
          </a:p>
        </p:txBody>
      </p:sp>
      <p:sp>
        <p:nvSpPr>
          <p:cNvPr id="9" name="Symbol zastępczy wykresu 3">
            <a:extLst>
              <a:ext uri="{FF2B5EF4-FFF2-40B4-BE49-F238E27FC236}">
                <a16:creationId xmlns="" xmlns:a16="http://schemas.microsoft.com/office/drawing/2014/main" id="{B9F417D7-B32A-7243-9382-B80C141FDA0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6924" y="2109537"/>
            <a:ext cx="10376876" cy="39388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51887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F8AE538-51A5-154A-A32E-A854584680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7631" y="577850"/>
            <a:ext cx="5064369" cy="577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7" name="Symbol zastępczy tekstu 3">
            <a:extLst>
              <a:ext uri="{FF2B5EF4-FFF2-40B4-BE49-F238E27FC236}">
                <a16:creationId xmlns="" xmlns:a16="http://schemas.microsoft.com/office/drawing/2014/main" id="{5FE758EC-EB95-344C-BBEF-92FBA7B72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589" y="714380"/>
            <a:ext cx="5895473" cy="986084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675FD6F1-7366-E647-8EAD-1230F9251E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589" y="1700969"/>
            <a:ext cx="5895473" cy="427471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1968592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F8AE538-51A5-154A-A32E-A854584680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7632" y="577850"/>
            <a:ext cx="4226168" cy="5320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7" name="Symbol zastępczy tekstu 3">
            <a:extLst>
              <a:ext uri="{FF2B5EF4-FFF2-40B4-BE49-F238E27FC236}">
                <a16:creationId xmlns="" xmlns:a16="http://schemas.microsoft.com/office/drawing/2014/main" id="{C40C2075-76D5-9A4B-BD3A-230B523B20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589" y="714380"/>
            <a:ext cx="5895473" cy="986084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F7D12C65-F0C6-6C4D-B0F0-B5939838A4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589" y="1700969"/>
            <a:ext cx="5895473" cy="427471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2269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553E8E9A-BA95-8645-9D6C-4936752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="" xmlns:a16="http://schemas.microsoft.com/office/drawing/2014/main" id="{3C6B7BC9-B977-2E46-BD28-5913BCF80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193" y="5723164"/>
            <a:ext cx="5968513" cy="35267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3375489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F8AE538-51A5-154A-A32E-A854584680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7632" y="577851"/>
            <a:ext cx="4226168" cy="27878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7" name="Symbol zastępczy obrazu 2">
            <a:extLst>
              <a:ext uri="{FF2B5EF4-FFF2-40B4-BE49-F238E27FC236}">
                <a16:creationId xmlns="" xmlns:a16="http://schemas.microsoft.com/office/drawing/2014/main" id="{2105B693-FAC8-7843-BD6C-91956F5AF9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7630" y="3492342"/>
            <a:ext cx="4226169" cy="2557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="" xmlns:a16="http://schemas.microsoft.com/office/drawing/2014/main" id="{245FEC57-7F4E-3D43-8764-7270634121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589" y="714380"/>
            <a:ext cx="5895473" cy="986084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="" xmlns:a16="http://schemas.microsoft.com/office/drawing/2014/main" id="{A4BF12A3-CA2B-D542-A467-0E2F02E90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589" y="1700969"/>
            <a:ext cx="5895473" cy="427471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1132542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F8AE538-51A5-154A-A32E-A854584680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7631" y="577850"/>
            <a:ext cx="5064369" cy="577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="" xmlns:a16="http://schemas.microsoft.com/office/drawing/2014/main" id="{57598612-C56F-584C-957B-90E44E4FDE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589" y="714380"/>
            <a:ext cx="5895473" cy="636033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="" xmlns:a16="http://schemas.microsoft.com/office/drawing/2014/main" id="{7792A071-6EDF-4743-AE8B-7D0F03B65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589" y="2063930"/>
            <a:ext cx="5895473" cy="391175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Excepteur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occaecat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cupidatat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proident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culpa qui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 id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elit,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veniam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nostrud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exercitation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nisi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aliquip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irure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reprehenderit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voluptate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cillum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fugiat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pariatur</a:t>
            </a:r>
            <a:r>
              <a:rPr lang="pl-PL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15C53DC-9381-AC49-9675-430F007E4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589" y="1433143"/>
            <a:ext cx="5895472" cy="548058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1" i="0">
                <a:solidFill>
                  <a:schemeClr val="accent3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wyróżnienie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601281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50FE892-2AC9-9647-8F43-3C216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F8AE538-51A5-154A-A32E-A854584680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7631" y="577850"/>
            <a:ext cx="5064369" cy="577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pl-PL" dirty="0"/>
              <a:t>Kliknij ikonkę obrazu aby dodać zdjęcie</a:t>
            </a:r>
          </a:p>
        </p:txBody>
      </p:sp>
      <p:sp>
        <p:nvSpPr>
          <p:cNvPr id="7" name="Symbol zastępczy tekstu 3">
            <a:extLst>
              <a:ext uri="{FF2B5EF4-FFF2-40B4-BE49-F238E27FC236}">
                <a16:creationId xmlns="" xmlns:a16="http://schemas.microsoft.com/office/drawing/2014/main" id="{EAD5C969-652C-AE42-A658-B9F403115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589" y="714380"/>
            <a:ext cx="5895473" cy="636033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tx2"/>
                </a:solidFill>
                <a:latin typeface="Montserrat SemiBold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Tytuł / Kliknij, aby edytować style wzorca tekstu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="" xmlns:a16="http://schemas.microsoft.com/office/drawing/2014/main" id="{BB03EABF-6FDE-CB49-819A-3DD85E8AF8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6589" y="1433143"/>
            <a:ext cx="5895472" cy="548058"/>
          </a:xfrm>
          <a:prstGeom prst="rect">
            <a:avLst/>
          </a:prstGeom>
        </p:spPr>
        <p:txBody>
          <a:bodyPr lIns="36000"/>
          <a:lstStyle>
            <a:lvl1pPr marL="0" indent="0">
              <a:lnSpc>
                <a:spcPct val="70000"/>
              </a:lnSpc>
              <a:buFontTx/>
              <a:buNone/>
              <a:defRPr sz="1600" b="1" i="0">
                <a:solidFill>
                  <a:schemeClr val="accent3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pl-PL" dirty="0"/>
              <a:t>Podtytuł lub wyróżnienie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="" xmlns:a16="http://schemas.microsoft.com/office/drawing/2014/main" id="{089F5BA7-9A27-FA4A-B6E3-A560832183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6340" y="2133600"/>
            <a:ext cx="5895473" cy="38099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2801230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>
            <a:extLst>
              <a:ext uri="{FF2B5EF4-FFF2-40B4-BE49-F238E27FC236}">
                <a16:creationId xmlns="" xmlns:a16="http://schemas.microsoft.com/office/drawing/2014/main" id="{3C520F24-4666-F247-9CAA-1A4C43998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529447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</p:spTree>
    <p:extLst>
      <p:ext uri="{BB962C8B-B14F-4D97-AF65-F5344CB8AC3E}">
        <p14:creationId xmlns="" xmlns:p14="http://schemas.microsoft.com/office/powerpoint/2010/main" val="3755964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>
            <a:extLst>
              <a:ext uri="{FF2B5EF4-FFF2-40B4-BE49-F238E27FC236}">
                <a16:creationId xmlns="" xmlns:a16="http://schemas.microsoft.com/office/drawing/2014/main" id="{3C520F24-4666-F247-9CAA-1A4C43998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="" xmlns:a16="http://schemas.microsoft.com/office/drawing/2014/main" id="{47C89EB3-1E75-3C44-B595-5AC2492B1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1835" y="5508427"/>
            <a:ext cx="5912338" cy="93247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197744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DDD85F6A-3883-D543-8962-3DE36958D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481321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</p:spTree>
    <p:extLst>
      <p:ext uri="{BB962C8B-B14F-4D97-AF65-F5344CB8AC3E}">
        <p14:creationId xmlns="" xmlns:p14="http://schemas.microsoft.com/office/powerpoint/2010/main" val="269309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DDD85F6A-3883-D543-8962-3DE36958D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="" xmlns:a16="http://schemas.microsoft.com/office/drawing/2014/main" id="{7E630F7A-5418-B341-85CF-B8C1353BF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1835" y="5508427"/>
            <a:ext cx="5912338" cy="93247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3372047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A76CE260-F58B-944B-956A-23CEB29D4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39308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</p:spTree>
    <p:extLst>
      <p:ext uri="{BB962C8B-B14F-4D97-AF65-F5344CB8AC3E}">
        <p14:creationId xmlns="" xmlns:p14="http://schemas.microsoft.com/office/powerpoint/2010/main" val="1288780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A76CE260-F58B-944B-956A-23CEB29D4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="" xmlns:a16="http://schemas.microsoft.com/office/drawing/2014/main" id="{DC5B6B7E-C3D9-2049-8AE2-4E3D28776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1835" y="5508427"/>
            <a:ext cx="5912338" cy="93247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6835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6F0C01C0-694E-214E-A555-D61E4B96E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377047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</p:spTree>
    <p:extLst>
      <p:ext uri="{BB962C8B-B14F-4D97-AF65-F5344CB8AC3E}">
        <p14:creationId xmlns="" xmlns:p14="http://schemas.microsoft.com/office/powerpoint/2010/main" val="114763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>
            <a:extLst>
              <a:ext uri="{FF2B5EF4-FFF2-40B4-BE49-F238E27FC236}">
                <a16:creationId xmlns="" xmlns:a16="http://schemas.microsoft.com/office/drawing/2014/main" id="{ADBAB5AB-29A9-F143-8181-B0B1B514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2604658"/>
            <a:ext cx="5968513" cy="2459711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1F0C9EF4-99DD-6C4E-A645-830349AD9474}"/>
              </a:ext>
            </a:extLst>
          </p:cNvPr>
          <p:cNvCxnSpPr>
            <a:cxnSpLocks/>
          </p:cNvCxnSpPr>
          <p:nvPr userDrawn="1"/>
        </p:nvCxnSpPr>
        <p:spPr>
          <a:xfrm>
            <a:off x="5262195" y="2344615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Symbol zastępczy tekstu 11">
            <a:extLst>
              <a:ext uri="{FF2B5EF4-FFF2-40B4-BE49-F238E27FC236}">
                <a16:creationId xmlns="" xmlns:a16="http://schemas.microsoft.com/office/drawing/2014/main" id="{F02CE75E-3EC3-0D47-A617-E015EA175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39523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3">
            <a:extLst>
              <a:ext uri="{FF2B5EF4-FFF2-40B4-BE49-F238E27FC236}">
                <a16:creationId xmlns="" xmlns:a16="http://schemas.microsoft.com/office/drawing/2014/main" id="{6F0C01C0-694E-214E-A555-D61E4B96E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1835" y="4309879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="" xmlns:a16="http://schemas.microsoft.com/office/drawing/2014/main" id="{E6C34DBB-17B1-9643-88A7-68949232F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1835" y="5508427"/>
            <a:ext cx="5912338" cy="93247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1708470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91D1854C-F75F-7943-8B6E-B1AB922781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9055" y="4293837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</p:spTree>
    <p:extLst>
      <p:ext uri="{BB962C8B-B14F-4D97-AF65-F5344CB8AC3E}">
        <p14:creationId xmlns="" xmlns:p14="http://schemas.microsoft.com/office/powerpoint/2010/main" val="1229646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3">
            <a:extLst>
              <a:ext uri="{FF2B5EF4-FFF2-40B4-BE49-F238E27FC236}">
                <a16:creationId xmlns="" xmlns:a16="http://schemas.microsoft.com/office/drawing/2014/main" id="{91D1854C-F75F-7943-8B6E-B1AB922781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9055" y="4293837"/>
            <a:ext cx="5912339" cy="1059113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bg1"/>
                </a:solidFill>
                <a:latin typeface="Montserrat SemiBold" pitchFamily="2" charset="0"/>
              </a:defRPr>
            </a:lvl5pPr>
          </a:lstStyle>
          <a:p>
            <a:pPr lvl="0"/>
            <a:r>
              <a:rPr lang="pl-PL" dirty="0"/>
              <a:t>Nagłówek lub tytuł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="" xmlns:a16="http://schemas.microsoft.com/office/drawing/2014/main" id="{7C8A729E-FF9E-2041-AB58-0172729C1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9055" y="5492385"/>
            <a:ext cx="5912338" cy="932478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</p:spTree>
    <p:extLst>
      <p:ext uri="{BB962C8B-B14F-4D97-AF65-F5344CB8AC3E}">
        <p14:creationId xmlns="" xmlns:p14="http://schemas.microsoft.com/office/powerpoint/2010/main" val="427208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>
            <a:extLst>
              <a:ext uri="{FF2B5EF4-FFF2-40B4-BE49-F238E27FC236}">
                <a16:creationId xmlns="" xmlns:a16="http://schemas.microsoft.com/office/drawing/2014/main" id="{808B409A-4C40-B348-9010-839E0A420A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9354" y="4302454"/>
            <a:ext cx="5912339" cy="582367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 b="1" i="0">
                <a:solidFill>
                  <a:schemeClr val="tx2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="" xmlns:a16="http://schemas.microsoft.com/office/drawing/2014/main" id="{146D0725-22D8-CB43-8AC6-EA3D0BFE8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9056" y="5101389"/>
            <a:ext cx="5922637" cy="109888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Montserrat" pitchFamily="2" charset="0"/>
              </a:defRPr>
            </a:lvl1pPr>
          </a:lstStyle>
          <a:p>
            <a:pPr lvl="0"/>
            <a:r>
              <a:rPr lang="pl-PL" dirty="0"/>
              <a:t>Dodatkowe informacje / dane teleadresowe</a:t>
            </a:r>
          </a:p>
        </p:txBody>
      </p:sp>
    </p:spTree>
    <p:extLst>
      <p:ext uri="{BB962C8B-B14F-4D97-AF65-F5344CB8AC3E}">
        <p14:creationId xmlns="" xmlns:p14="http://schemas.microsoft.com/office/powerpoint/2010/main" val="30899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ymbol zastępczy tekstu 11">
            <a:extLst>
              <a:ext uri="{FF2B5EF4-FFF2-40B4-BE49-F238E27FC236}">
                <a16:creationId xmlns="" xmlns:a16="http://schemas.microsoft.com/office/drawing/2014/main" id="{2DA13173-B934-FB4B-A6B9-F39CB8CAE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BF93C6C0-0583-9949-B78E-EAB47564B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407443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ymbol zastępczy tekstu 12">
            <a:extLst>
              <a:ext uri="{FF2B5EF4-FFF2-40B4-BE49-F238E27FC236}">
                <a16:creationId xmlns="" xmlns:a16="http://schemas.microsoft.com/office/drawing/2014/main" id="{40B45770-E40B-BC46-B990-AF264EFF8A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193" y="5723164"/>
            <a:ext cx="5968513" cy="352675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Autor prezentacji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D5DE9D2B-4F0D-9C40-B878-C35D780C9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15582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>
            <a:extLst>
              <a:ext uri="{FF2B5EF4-FFF2-40B4-BE49-F238E27FC236}">
                <a16:creationId xmlns="" xmlns:a16="http://schemas.microsoft.com/office/drawing/2014/main" id="{ADBAB5AB-29A9-F143-8181-B0B1B514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5" y="2604658"/>
            <a:ext cx="5968513" cy="2459711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1F0C9EF4-99DD-6C4E-A645-830349AD9474}"/>
              </a:ext>
            </a:extLst>
          </p:cNvPr>
          <p:cNvCxnSpPr>
            <a:cxnSpLocks/>
          </p:cNvCxnSpPr>
          <p:nvPr userDrawn="1"/>
        </p:nvCxnSpPr>
        <p:spPr>
          <a:xfrm>
            <a:off x="5262195" y="2344615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ymbol zastępczy tekstu 11">
            <a:extLst>
              <a:ext uri="{FF2B5EF4-FFF2-40B4-BE49-F238E27FC236}">
                <a16:creationId xmlns="" xmlns:a16="http://schemas.microsoft.com/office/drawing/2014/main" id="{8A58F61A-54BB-D044-8CA9-559E8792D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190099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ymbol zastępczy tekstu 11">
            <a:extLst>
              <a:ext uri="{FF2B5EF4-FFF2-40B4-BE49-F238E27FC236}">
                <a16:creationId xmlns="" xmlns:a16="http://schemas.microsoft.com/office/drawing/2014/main" id="{CAB12C16-308A-9049-9DF3-FB904DD50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="" xmlns:a16="http://schemas.microsoft.com/office/drawing/2014/main" id="{82AA5FBC-B7E1-8747-9DB3-2E963AF0E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99250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="" xmlns:a16="http://schemas.microsoft.com/office/drawing/2014/main" id="{992655AC-AB89-B74E-AC19-6C0F3ED27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196" y="1969659"/>
            <a:ext cx="5968512" cy="173288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sz="3000"/>
            </a:lvl1pPr>
          </a:lstStyle>
          <a:p>
            <a:r>
              <a:rPr lang="pl-PL" dirty="0"/>
              <a:t>Tytuł prezentacji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975D75CD-C2C9-FD4C-A0DA-937C9BBF8D4B}"/>
              </a:ext>
            </a:extLst>
          </p:cNvPr>
          <p:cNvCxnSpPr>
            <a:cxnSpLocks/>
          </p:cNvCxnSpPr>
          <p:nvPr userDrawn="1"/>
        </p:nvCxnSpPr>
        <p:spPr>
          <a:xfrm>
            <a:off x="5262195" y="3915508"/>
            <a:ext cx="596851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ymbol zastępczy tekstu 2">
            <a:extLst>
              <a:ext uri="{FF2B5EF4-FFF2-40B4-BE49-F238E27FC236}">
                <a16:creationId xmlns="" xmlns:a16="http://schemas.microsoft.com/office/drawing/2014/main" id="{BDE9B0C2-8666-6E46-9DCA-6D6C3E7DE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193" y="4185488"/>
            <a:ext cx="5968511" cy="1090514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Montserrat Medium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Medium" pitchFamily="2" charset="0"/>
              </a:defRPr>
            </a:lvl5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13" name="Symbol zastępczy tekstu 11">
            <a:extLst>
              <a:ext uri="{FF2B5EF4-FFF2-40B4-BE49-F238E27FC236}">
                <a16:creationId xmlns="" xmlns:a16="http://schemas.microsoft.com/office/drawing/2014/main" id="{F6382C8A-F2BF-C742-9FD1-A572CBF8F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194" y="5723164"/>
            <a:ext cx="5968513" cy="352751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sz="1800" b="0" i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Autor prezentacji</a:t>
            </a:r>
          </a:p>
        </p:txBody>
      </p:sp>
    </p:spTree>
    <p:extLst>
      <p:ext uri="{BB962C8B-B14F-4D97-AF65-F5344CB8AC3E}">
        <p14:creationId xmlns="" xmlns:p14="http://schemas.microsoft.com/office/powerpoint/2010/main" val="334478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osoba, mężczyzna&#10;&#10;Opis wygenerowany automatycznie">
            <a:extLst>
              <a:ext uri="{FF2B5EF4-FFF2-40B4-BE49-F238E27FC236}">
                <a16:creationId xmlns="" xmlns:a16="http://schemas.microsoft.com/office/drawing/2014/main" id="{90E1DF17-2156-3A4B-9248-F586A656DF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650892"/>
            <a:ext cx="12192000" cy="2071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0784B89D-1357-1F42-BF6A-92B585D7FE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015" y="837589"/>
            <a:ext cx="2987913" cy="932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67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mężczyzna&#10;&#10;Opis wygenerowany automatycznie">
            <a:extLst>
              <a:ext uri="{FF2B5EF4-FFF2-40B4-BE49-F238E27FC236}">
                <a16:creationId xmlns="" xmlns:a16="http://schemas.microsoft.com/office/drawing/2014/main" id="{17B96B73-C73E-B54F-8D64-BA0EAF636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0"/>
            <a:ext cx="46609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15" y="1103936"/>
            <a:ext cx="2692757" cy="84014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2961835" y="4174783"/>
            <a:ext cx="591233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7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7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niebo, zewnętrzne, budynek, most&#10;&#10;Opis wygenerowany automatycznie">
            <a:extLst>
              <a:ext uri="{FF2B5EF4-FFF2-40B4-BE49-F238E27FC236}">
                <a16:creationId xmlns="" xmlns:a16="http://schemas.microsoft.com/office/drawing/2014/main" id="{68CD8D91-9A61-1D40-9BDE-FEF6746C21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0"/>
            <a:ext cx="46609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15" y="1103936"/>
            <a:ext cx="2692757" cy="84014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2961835" y="4174783"/>
            <a:ext cx="591233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82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15" y="1377279"/>
            <a:ext cx="3861923" cy="120492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4257235" y="4174783"/>
            <a:ext cx="59123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41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477000"/>
            <a:ext cx="12192000" cy="380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/>
              </a:solidFill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4257235" y="4174783"/>
            <a:ext cx="59123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="" xmlns:a16="http://schemas.microsoft.com/office/drawing/2014/main" id="{7F59F8ED-81EB-9B48-901A-FC9451E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6659" y="1307334"/>
            <a:ext cx="3858785" cy="1203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22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niebo, zewnętrzne, budynek, most&#10;&#10;Opis wygenerowany automatycznie">
            <a:extLst>
              <a:ext uri="{FF2B5EF4-FFF2-40B4-BE49-F238E27FC236}">
                <a16:creationId xmlns="" xmlns:a16="http://schemas.microsoft.com/office/drawing/2014/main" id="{40A83668-E2A9-F045-BFE4-1566C3F583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650892"/>
            <a:ext cx="12192000" cy="2071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0784B89D-1357-1F42-BF6A-92B585D7FE7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015" y="837589"/>
            <a:ext cx="2987913" cy="932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06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49" r:id="rId4"/>
    <p:sldLayoutId id="2147483650" r:id="rId5"/>
    <p:sldLayoutId id="2147483651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wewnątrz&#10;&#10;Opis wygenerowany automatycznie">
            <a:extLst>
              <a:ext uri="{FF2B5EF4-FFF2-40B4-BE49-F238E27FC236}">
                <a16:creationId xmlns="" xmlns:a16="http://schemas.microsoft.com/office/drawing/2014/main" id="{1BDD49EB-53E9-AE49-BCBC-CACCD3872A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650892"/>
            <a:ext cx="12192000" cy="2071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0784B89D-1357-1F42-BF6A-92B585D7FE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015" y="837589"/>
            <a:ext cx="2987913" cy="932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36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3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3A55D90-BF4F-374C-BAA4-7A8A7DC9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6AA01-7E18-C840-818B-8EB320644E6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0784B89D-1357-1F42-BF6A-92B585D7F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015" y="837589"/>
            <a:ext cx="2987913" cy="932229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015" y="6452184"/>
            <a:ext cx="993531" cy="30998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28FD1AB0-664E-0247-8A61-19470B0DC282}"/>
              </a:ext>
            </a:extLst>
          </p:cNvPr>
          <p:cNvSpPr txBox="1"/>
          <p:nvPr userDrawn="1"/>
        </p:nvSpPr>
        <p:spPr>
          <a:xfrm>
            <a:off x="2150696" y="6452183"/>
            <a:ext cx="4309208" cy="309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1000" b="0" i="0" spc="100" baseline="0" dirty="0">
                <a:solidFill>
                  <a:schemeClr val="bg1"/>
                </a:solidFill>
                <a:latin typeface="Montserrat" pitchFamily="2" charset="0"/>
              </a:rPr>
              <a:t>|    </a:t>
            </a:r>
            <a:r>
              <a:rPr lang="pl-PL" sz="1000" b="0" i="0" spc="100" baseline="0" dirty="0" err="1">
                <a:solidFill>
                  <a:schemeClr val="bg1"/>
                </a:solidFill>
                <a:latin typeface="Montserrat" pitchFamily="2" charset="0"/>
              </a:rPr>
              <a:t>www.gwlex.pl</a:t>
            </a:r>
            <a:endParaRPr lang="pl-PL" sz="1000" b="0" i="0" spc="100" baseline="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4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3A55D90-BF4F-374C-BAA4-7A8A7DC9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6AA01-7E18-C840-818B-8EB320644E6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015" y="6452184"/>
            <a:ext cx="993531" cy="30998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973015" y="1086338"/>
            <a:ext cx="10380784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29BADA06-CB0D-DB4B-97BB-1704B077359C}"/>
              </a:ext>
            </a:extLst>
          </p:cNvPr>
          <p:cNvSpPr txBox="1"/>
          <p:nvPr userDrawn="1"/>
        </p:nvSpPr>
        <p:spPr>
          <a:xfrm>
            <a:off x="2150696" y="6452183"/>
            <a:ext cx="4309208" cy="309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1000" b="0" i="0" spc="100" baseline="0" dirty="0">
                <a:solidFill>
                  <a:schemeClr val="bg1"/>
                </a:solidFill>
                <a:latin typeface="Montserrat" pitchFamily="2" charset="0"/>
              </a:rPr>
              <a:t>|    </a:t>
            </a:r>
            <a:r>
              <a:rPr lang="pl-PL" sz="1000" b="0" i="0" spc="100" baseline="0" dirty="0" err="1">
                <a:solidFill>
                  <a:schemeClr val="bg1"/>
                </a:solidFill>
                <a:latin typeface="Montserrat" pitchFamily="2" charset="0"/>
              </a:rPr>
              <a:t>www.gwlex.pl</a:t>
            </a:r>
            <a:endParaRPr lang="pl-PL" sz="1000" b="0" i="0" spc="100" baseline="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2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8" r:id="rId2"/>
    <p:sldLayoutId id="2147483671" r:id="rId3"/>
    <p:sldLayoutId id="2147483709" r:id="rId4"/>
    <p:sldLayoutId id="2147483714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3A55D90-BF4F-374C-BAA4-7A8A7DC9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6AA01-7E18-C840-818B-8EB320644E6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015" y="6452184"/>
            <a:ext cx="993531" cy="30998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973015" y="750277"/>
            <a:ext cx="389597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29BADA06-CB0D-DB4B-97BB-1704B077359C}"/>
              </a:ext>
            </a:extLst>
          </p:cNvPr>
          <p:cNvSpPr txBox="1"/>
          <p:nvPr userDrawn="1"/>
        </p:nvSpPr>
        <p:spPr>
          <a:xfrm>
            <a:off x="2150696" y="6452183"/>
            <a:ext cx="4309208" cy="309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1000" b="0" i="0" spc="100" baseline="0" dirty="0">
                <a:solidFill>
                  <a:schemeClr val="bg1"/>
                </a:solidFill>
                <a:latin typeface="Montserrat" pitchFamily="2" charset="0"/>
              </a:rPr>
              <a:t>|    </a:t>
            </a:r>
            <a:r>
              <a:rPr lang="pl-PL" sz="1000" b="0" i="0" spc="100" baseline="0" dirty="0" err="1">
                <a:solidFill>
                  <a:schemeClr val="bg1"/>
                </a:solidFill>
                <a:latin typeface="Montserrat" pitchFamily="2" charset="0"/>
              </a:rPr>
              <a:t>www.gwlex.pl</a:t>
            </a:r>
            <a:endParaRPr lang="pl-PL" sz="1000" b="0" i="0" spc="100" baseline="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4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0" r:id="rId2"/>
    <p:sldLayoutId id="2147483711" r:id="rId3"/>
    <p:sldLayoutId id="2147483684" r:id="rId4"/>
    <p:sldLayoutId id="2147483712" r:id="rId5"/>
    <p:sldLayoutId id="2147483686" r:id="rId6"/>
    <p:sldLayoutId id="214748368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3A55D90-BF4F-374C-BAA4-7A8A7DC9C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86AA01-7E18-C840-818B-8EB320644E63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015" y="6452184"/>
            <a:ext cx="993531" cy="30998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973015" y="570523"/>
            <a:ext cx="59123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29BADA06-CB0D-DB4B-97BB-1704B077359C}"/>
              </a:ext>
            </a:extLst>
          </p:cNvPr>
          <p:cNvSpPr txBox="1"/>
          <p:nvPr userDrawn="1"/>
        </p:nvSpPr>
        <p:spPr>
          <a:xfrm>
            <a:off x="2150696" y="6452183"/>
            <a:ext cx="4309208" cy="309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1000" b="0" i="0" spc="100" baseline="0" dirty="0">
                <a:solidFill>
                  <a:schemeClr val="bg1"/>
                </a:solidFill>
                <a:latin typeface="Montserrat" pitchFamily="2" charset="0"/>
              </a:rPr>
              <a:t>|    </a:t>
            </a:r>
            <a:r>
              <a:rPr lang="pl-PL" sz="1000" b="0" i="0" spc="100" baseline="0" dirty="0" err="1">
                <a:solidFill>
                  <a:schemeClr val="bg1"/>
                </a:solidFill>
                <a:latin typeface="Montserrat" pitchFamily="2" charset="0"/>
              </a:rPr>
              <a:t>www.gwlex.pl</a:t>
            </a:r>
            <a:endParaRPr lang="pl-PL" sz="1000" b="0" i="0" spc="100" baseline="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76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2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7E1C715-8112-4441-B15F-E6E7E4FEFF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0"/>
            <a:ext cx="46609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15" y="1103936"/>
            <a:ext cx="2692757" cy="84014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2961835" y="4174783"/>
            <a:ext cx="59123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46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wewnątrz&#10;&#10;Opis wygenerowany automatycznie">
            <a:extLst>
              <a:ext uri="{FF2B5EF4-FFF2-40B4-BE49-F238E27FC236}">
                <a16:creationId xmlns="" xmlns:a16="http://schemas.microsoft.com/office/drawing/2014/main" id="{5C73A6CD-061D-F749-BD1D-EC4DF9CC6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0900" y="0"/>
            <a:ext cx="75311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4ADD907-A54A-F246-8EB3-EF041AFF62CC}"/>
              </a:ext>
            </a:extLst>
          </p:cNvPr>
          <p:cNvSpPr/>
          <p:nvPr userDrawn="1"/>
        </p:nvSpPr>
        <p:spPr>
          <a:xfrm>
            <a:off x="0" y="0"/>
            <a:ext cx="466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0E9DFBD2-AE80-5A4B-9BED-601FBC054C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15" y="1103936"/>
            <a:ext cx="2692757" cy="84014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="" xmlns:a16="http://schemas.microsoft.com/office/drawing/2014/main" id="{94207D9E-A9C1-E24B-9B22-1F1358D0DB6C}"/>
              </a:ext>
            </a:extLst>
          </p:cNvPr>
          <p:cNvCxnSpPr>
            <a:cxnSpLocks/>
          </p:cNvCxnSpPr>
          <p:nvPr userDrawn="1"/>
        </p:nvCxnSpPr>
        <p:spPr>
          <a:xfrm>
            <a:off x="2961835" y="4174783"/>
            <a:ext cx="591233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8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5C5A3E16-5EE3-1B42-BA1F-AF56558BF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1835" y="4309879"/>
            <a:ext cx="6156764" cy="1059113"/>
          </a:xfrm>
        </p:spPr>
        <p:txBody>
          <a:bodyPr/>
          <a:lstStyle/>
          <a:p>
            <a:r>
              <a:rPr lang="pl-PL" dirty="0" smtClean="0"/>
              <a:t>Nazwa domeny internetowej jako przedmiot zabezpieczenia kredytu (rozważania de </a:t>
            </a:r>
            <a:r>
              <a:rPr lang="pl-PL" dirty="0" err="1" smtClean="0"/>
              <a:t>lege</a:t>
            </a:r>
            <a:r>
              <a:rPr lang="pl-PL" dirty="0" smtClean="0"/>
              <a:t> </a:t>
            </a:r>
            <a:r>
              <a:rPr lang="pl-PL" dirty="0" err="1" smtClean="0"/>
              <a:t>ferenda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82E26B7-E553-EB46-BF69-973D72699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1834" y="5508427"/>
            <a:ext cx="9230166" cy="932478"/>
          </a:xfrm>
        </p:spPr>
        <p:txBody>
          <a:bodyPr/>
          <a:lstStyle/>
          <a:p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radca prawny Włodzimierz Głowacki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arbiter Sądu Polubownego ds. Domen Internetowych przy Polskiej Izbie Informatyki i Telekomunikacji w Warszawie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października 2021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22514" y="441127"/>
            <a:ext cx="3517900" cy="2730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46743" y="64246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/>
              <a:t>oprac. apl. adw. Michał Wojsznis </a:t>
            </a:r>
            <a:endParaRPr lang="pl-PL" sz="1100" dirty="0"/>
          </a:p>
        </p:txBody>
      </p:sp>
    </p:spTree>
    <p:extLst>
      <p:ext uri="{BB962C8B-B14F-4D97-AF65-F5344CB8AC3E}">
        <p14:creationId xmlns="" xmlns:p14="http://schemas.microsoft.com/office/powerpoint/2010/main" val="28135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976924" y="685800"/>
            <a:ext cx="11215076" cy="865768"/>
          </a:xfrm>
        </p:spPr>
        <p:txBody>
          <a:bodyPr/>
          <a:lstStyle/>
          <a:p>
            <a:r>
              <a:rPr lang="pl-PL" dirty="0" smtClean="0"/>
              <a:t>Propozycja zmian ustawowych </a:t>
            </a:r>
            <a:r>
              <a:rPr lang="pl-PL" i="1" dirty="0" smtClean="0"/>
              <a:t>de </a:t>
            </a:r>
            <a:r>
              <a:rPr lang="pl-PL" i="1" dirty="0" err="1" smtClean="0"/>
              <a:t>lege</a:t>
            </a:r>
            <a:r>
              <a:rPr lang="pl-PL" i="1" dirty="0" smtClean="0"/>
              <a:t> </a:t>
            </a:r>
            <a:r>
              <a:rPr lang="pl-PL" i="1" dirty="0" err="1" smtClean="0"/>
              <a:t>ferenda</a:t>
            </a:r>
            <a:endParaRPr lang="pl-PL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F420E3BA-1E8D-41B2-95FD-C200409BC243}"/>
              </a:ext>
            </a:extLst>
          </p:cNvPr>
          <p:cNvSpPr txBox="1"/>
          <p:nvPr/>
        </p:nvSpPr>
        <p:spPr>
          <a:xfrm>
            <a:off x="976924" y="1551568"/>
            <a:ext cx="1023815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jednym  z wariantów zapewniających pewność prawną w odniesieniu praw do nazwy domeny byłoby umożliwienie rozporządzania ogółem praw i obowiązków w ramach nazwy domeny,  poprzez unormowanie instytucji tzw. cesji kontraktu;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wyniku cesji kontraktu nabywca nabywałby nie tylko umowne prawo do korzystania z nazwy domeny, ale także wszelkie prawa i obowiązki wynikające z zawarcia umowy o rejestrację i utrzymywanie domeny;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zgoda rejestru na dokonanie cesji kontraktu mogłaby być wyrażona już w umowie i obejmować określone kategorie sytuacji, takie jak egzekucja czy przeniesienie w ramach zaspokojenia z przedmiotu zastawu;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nieograniczanie zastawu i zajęcia do umownego prawa majątkowego, ale objęcie przedmiotem zabezpieczenia i egzekucji ogółu praw i obowiązków umownych.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1">
            <a:extLst>
              <a:ext uri="{FF2B5EF4-FFF2-40B4-BE49-F238E27FC236}">
                <a16:creationId xmlns="" xmlns:a16="http://schemas.microsoft.com/office/drawing/2014/main" id="{0CADC945-C6F4-AE4A-A574-E26DDAD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24612"/>
            <a:ext cx="2743200" cy="365125"/>
          </a:xfrm>
        </p:spPr>
        <p:txBody>
          <a:bodyPr/>
          <a:lstStyle/>
          <a:p>
            <a:fld id="{2986AA01-7E18-C840-818B-8EB320644E6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58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87288AD5-702D-2C4D-BFD9-0A267116D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787400" y="698500"/>
            <a:ext cx="6197600" cy="26670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4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D67EACF3-A1D1-904F-83CA-B814200A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A89C93B-43F0-F14A-A6E1-FE51EF656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6923" y="638629"/>
            <a:ext cx="3899877" cy="865768"/>
          </a:xfrm>
        </p:spPr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Domena internetowa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A2A15651-B28F-4E97-A6BC-926E54ECE77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71703216"/>
              </p:ext>
            </p:extLst>
          </p:nvPr>
        </p:nvGraphicFramePr>
        <p:xfrm>
          <a:off x="1523999" y="1285875"/>
          <a:ext cx="9491663" cy="527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640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97DFB08F-8DFF-42AC-90B2-D16D6BE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7C009C3-7FF7-44B8-9852-A382EF6DA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6923" y="607179"/>
            <a:ext cx="8585088" cy="538242"/>
          </a:xfrm>
        </p:spPr>
        <p:txBody>
          <a:bodyPr/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Egzekucja z prawa do nazwy domeny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6"/>
          </p:nvPr>
        </p:nvSpPr>
        <p:spPr>
          <a:xfrm>
            <a:off x="976923" y="1578912"/>
            <a:ext cx="4100043" cy="390918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1800" b="1" dirty="0" smtClean="0">
                <a:solidFill>
                  <a:srgbClr val="069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Pomimo braku regulacji ustawowych lub umownych w doktrynie pojawia się pogląd, że jako prawo majątkowe, prawo do nazwy domeny internetowej może być przedmiotem egzekucji na zasadach określonych w dziale </a:t>
            </a:r>
            <a:r>
              <a:rPr lang="pl-PL" sz="1800" b="1" dirty="0" err="1" smtClean="0">
                <a:solidFill>
                  <a:srgbClr val="069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  <a:r>
              <a:rPr lang="pl-PL" sz="1800" b="1" dirty="0" smtClean="0">
                <a:solidFill>
                  <a:srgbClr val="069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kodeksu postępowania cywilnego.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7DF67FB-D360-49A0-827E-EB939FF220FE}"/>
              </a:ext>
            </a:extLst>
          </p:cNvPr>
          <p:cNvSpPr txBox="1"/>
          <p:nvPr/>
        </p:nvSpPr>
        <p:spPr>
          <a:xfrm>
            <a:off x="5472182" y="1308100"/>
            <a:ext cx="627683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>
                <a:solidFill>
                  <a:srgbClr val="EA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Uwagi dotyczące obecnej praktyki egzekucji z domen:</a:t>
            </a:r>
            <a:endParaRPr lang="pl-PL" sz="1600" b="0" dirty="0" smtClean="0">
              <a:solidFill>
                <a:srgbClr val="EA5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rtl="0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omornik z jednoczesnym zawiadomieniem dłużnika o zakazie rozporządzania, obciążania czy realizowania zajętego prawa, zawiadamia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NASK oraz 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Partnera pośredniczącego w rejestracji o zajęciu prawa do nazwy domeny;</a:t>
            </a:r>
          </a:p>
          <a:p>
            <a:pPr marL="285750" lvl="0" indent="-285750" algn="just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Prawo do domeny internetowej zostaje zajęte z chwilą doręczenia zawiadomienia dłużnikowi zajętej wierzytelności;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 mocy zajęcia wierzyciel może wykonywać wszelkie uprawnienia majątkowe dłużnika i podejmować wszelkie działania niezbędne do zachowania prawa; </a:t>
            </a:r>
          </a:p>
          <a:p>
            <a:pPr marL="285750" indent="-285750" algn="just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nie jest jednak jasne, czy  zajęcie prawa do nazwy domeny jest ujawnione, czy nieujawnione oraz jakie prawo w wyniku sprzedaży egzekucyjnej nabywałby nabywca.</a:t>
            </a:r>
          </a:p>
          <a:p>
            <a:pPr marL="285750" lvl="0" indent="-285750" algn="l" rtl="0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endParaRPr lang="pl-PL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222360AB-B037-4E7D-A343-19167E4407AF}"/>
              </a:ext>
            </a:extLst>
          </p:cNvPr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4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9F308F7A-7DEA-4CAF-B71D-5AF4ED16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A0FF5CD-128C-46CE-AEEF-7970BC657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56" y="256058"/>
            <a:ext cx="8458144" cy="865768"/>
          </a:xfrm>
        </p:spPr>
        <p:txBody>
          <a:bodyPr/>
          <a:lstStyle/>
          <a:p>
            <a:pPr lvl="0"/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Kwalifikacja prawna prawa do nazwy domeny internetowej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FFFD901-939B-451A-AEEB-5DB3B5910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470" y="1296477"/>
            <a:ext cx="8523548" cy="490837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Stan Prawny </a:t>
            </a:r>
            <a:r>
              <a:rPr lang="pl-P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l-PL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pl-P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lata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 Polsce:</a:t>
            </a:r>
            <a:endParaRPr lang="pl-P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solidFill>
                  <a:srgbClr val="184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podstaw aby uznać, że rejestracja nazwy domeny tworzy po stronie dysponenta samodzielne prawo do domeny internetowej.</a:t>
            </a:r>
          </a:p>
          <a:p>
            <a:pPr algn="just"/>
            <a:endParaRPr lang="pl-PL" dirty="0" smtClean="0">
              <a:solidFill>
                <a:srgbClr val="184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solidFill>
                  <a:srgbClr val="184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Rejestracja nazwy domeny internetowej nie powoduje powstania po stronie Abonenta bezwzględnego prawa, które mogłoby funkcjonować w obrocie w oderwaniu od umowy zawartej z rejestratorem. W wyniku rejestracji nazwy domeny na rzecz Abonenta powstaje jedynie zespół uprawnień o charakterze względnym. </a:t>
            </a:r>
            <a:endParaRPr lang="pl-PL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l-PL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pl-P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lata prawo do nazwy domeny internetowej należy zatem klasyfikować jako wiązkę wszystkich praw umownych wynikających ze stosunku prawnego z rejestratorem.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8316E2BB-A53C-4D72-B682-B86C32A63AA5}"/>
              </a:ext>
            </a:extLst>
          </p:cNvPr>
          <p:cNvSpPr/>
          <p:nvPr/>
        </p:nvSpPr>
        <p:spPr>
          <a:xfrm>
            <a:off x="765629" y="6356349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A6D44477-4C84-4B34-A51F-BA7B5E88B48F}"/>
              </a:ext>
            </a:extLst>
          </p:cNvPr>
          <p:cNvSpPr txBox="1"/>
          <p:nvPr/>
        </p:nvSpPr>
        <p:spPr>
          <a:xfrm>
            <a:off x="245983" y="1318858"/>
            <a:ext cx="3068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184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 klasyfikacji prawa do nazwy domeny internetowej wyróżniane przez doktrynę prawną i orzecznictwo: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wierzytelność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niematerialny przedmiot własności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własność intelektualna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własności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</a:t>
            </a: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0CADC945-C6F4-AE4A-A574-E26DDAD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C251AC8-B2CC-6A4D-A008-FA44067DD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Przeniesienie praw do nazwy domeny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993776045"/>
              </p:ext>
            </p:extLst>
          </p:nvPr>
        </p:nvGraphicFramePr>
        <p:xfrm>
          <a:off x="711200" y="1001722"/>
          <a:ext cx="6045200" cy="517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BE8C002D-6343-2945-9727-D233AF15E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7088" y="2090057"/>
            <a:ext cx="4198012" cy="34036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EA5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zmiany abonenta potrzebna jest współpraca pomiędzy rejestratorem, obecnym i przyszłym Abonentem domeny. Zmiana podmiotowa dokonuje się w momencie wprowadzenia przez rejestratora zmiany Abonenta w rejestrze.</a:t>
            </a:r>
          </a:p>
          <a:p>
            <a:pPr>
              <a:lnSpc>
                <a:spcPct val="150000"/>
              </a:lnSpc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16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976924" y="685800"/>
            <a:ext cx="11215076" cy="865768"/>
          </a:xfrm>
        </p:spPr>
        <p:txBody>
          <a:bodyPr/>
          <a:lstStyle/>
          <a:p>
            <a:r>
              <a:rPr lang="pl-PL" dirty="0" smtClean="0"/>
              <a:t>Zbywalność praw względnych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F420E3BA-1E8D-41B2-95FD-C200409BC243}"/>
              </a:ext>
            </a:extLst>
          </p:cNvPr>
          <p:cNvSpPr txBox="1"/>
          <p:nvPr/>
        </p:nvSpPr>
        <p:spPr>
          <a:xfrm>
            <a:off x="1172867" y="3849856"/>
            <a:ext cx="102381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Zbycie przez abonenta praw z umowy pozbawione będzie doniosłości, ze względu na umowę łączącą wciąż Abonenta z Rejestrem;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nabywca nie uzyskuje skutecznego względem rejestru prawa pozwalającego mu domagać się dokonania zmian w rejestrze domen;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kontraktowy mechanizm zmiany podmiotu uprawnionego wyklucza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lege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lata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zbywalność prawa do nazwy domeny.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93257" y="1226399"/>
          <a:ext cx="7402285" cy="262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58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0CADC945-C6F4-AE4A-A574-E26DDAD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C251AC8-B2CC-6A4D-A008-FA44067DD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Wiązka praw składających się na prawo do nazwy domeny zarejestrowanej w NASK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1200" y="6386512"/>
            <a:ext cx="6212114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ymbol zastępczy tekstu 3">
            <a:extLst>
              <a:ext uri="{FF2B5EF4-FFF2-40B4-BE49-F238E27FC236}">
                <a16:creationId xmlns="" xmlns:a16="http://schemas.microsoft.com/office/drawing/2014/main" id="{ED6B39DF-AD61-7E4E-A0F4-3DE725787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8689" y="4032501"/>
            <a:ext cx="7154111" cy="707774"/>
          </a:xfrm>
        </p:spPr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Porozumienie pomiędzy Partnerem a Abonentem, na podstawie którego ustala się zasady i wysokość obowiązku wnoszenia opłat przez Abonenta.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tekstu 4">
            <a:extLst>
              <a:ext uri="{FF2B5EF4-FFF2-40B4-BE49-F238E27FC236}">
                <a16:creationId xmlns="" xmlns:a16="http://schemas.microsoft.com/office/drawing/2014/main" id="{0E6B6C4B-57C5-024F-B6E9-7B4474FA66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3523" y="1540126"/>
            <a:ext cx="2312377" cy="70777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o rejestrację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utrzymanie domeny internetowej</a:t>
            </a:r>
            <a:endParaRPr lang="pl-PL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ymbol zastępczy tekstu 4">
            <a:extLst>
              <a:ext uri="{FF2B5EF4-FFF2-40B4-BE49-F238E27FC236}">
                <a16:creationId xmlns="" xmlns:a16="http://schemas.microsoft.com/office/drawing/2014/main" id="{0E6B6C4B-57C5-024F-B6E9-7B4474FA662B}"/>
              </a:ext>
            </a:extLst>
          </p:cNvPr>
          <p:cNvSpPr txBox="1">
            <a:spLocks/>
          </p:cNvSpPr>
          <p:nvPr/>
        </p:nvSpPr>
        <p:spPr>
          <a:xfrm>
            <a:off x="976923" y="2715127"/>
            <a:ext cx="3899877" cy="707774"/>
          </a:xfrm>
          <a:prstGeom prst="rect">
            <a:avLst/>
          </a:prstGeom>
        </p:spPr>
        <p:txBody>
          <a:bodyPr lIns="36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 Medium" pitchFamily="2" charset="0"/>
              <a:ea typeface="+mn-ea"/>
              <a:cs typeface="+mn-cs"/>
            </a:endParaRPr>
          </a:p>
        </p:txBody>
      </p:sp>
      <p:sp>
        <p:nvSpPr>
          <p:cNvPr id="26" name="Symbol zastępczy tekstu 4">
            <a:extLst>
              <a:ext uri="{FF2B5EF4-FFF2-40B4-BE49-F238E27FC236}">
                <a16:creationId xmlns="" xmlns:a16="http://schemas.microsoft.com/office/drawing/2014/main" id="{0E6B6C4B-57C5-024F-B6E9-7B4474FA662B}"/>
              </a:ext>
            </a:extLst>
          </p:cNvPr>
          <p:cNvSpPr txBox="1">
            <a:spLocks/>
          </p:cNvSpPr>
          <p:nvPr/>
        </p:nvSpPr>
        <p:spPr>
          <a:xfrm>
            <a:off x="316523" y="2871913"/>
            <a:ext cx="2464777" cy="707774"/>
          </a:xfrm>
          <a:prstGeom prst="rect">
            <a:avLst/>
          </a:prstGeom>
        </p:spPr>
        <p:txBody>
          <a:bodyPr lIns="36000"/>
          <a:lstStyle/>
          <a:p>
            <a:pPr lvl="0" algn="ctr">
              <a:lnSpc>
                <a:spcPct val="80000"/>
              </a:lnSpc>
              <a:defRPr/>
            </a:pPr>
            <a:r>
              <a:rPr lang="pl-P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Obsługa Administracyjna</a:t>
            </a:r>
          </a:p>
          <a:p>
            <a:pPr lvl="0" algn="ctr">
              <a:lnSpc>
                <a:spcPct val="80000"/>
              </a:lnSpc>
              <a:defRPr/>
            </a:pPr>
            <a:r>
              <a:rPr lang="pl-P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Techniczna</a:t>
            </a:r>
            <a:endParaRPr lang="pl-P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 SemiBold" pitchFamily="2" charset="-18"/>
              <a:ea typeface="+mn-ea"/>
              <a:cs typeface="+mn-cs"/>
            </a:endParaRPr>
          </a:p>
        </p:txBody>
      </p:sp>
      <p:sp>
        <p:nvSpPr>
          <p:cNvPr id="27" name="Symbol zastępczy tekstu 4">
            <a:extLst>
              <a:ext uri="{FF2B5EF4-FFF2-40B4-BE49-F238E27FC236}">
                <a16:creationId xmlns="" xmlns:a16="http://schemas.microsoft.com/office/drawing/2014/main" id="{0E6B6C4B-57C5-024F-B6E9-7B4474FA662B}"/>
              </a:ext>
            </a:extLst>
          </p:cNvPr>
          <p:cNvSpPr txBox="1">
            <a:spLocks/>
          </p:cNvSpPr>
          <p:nvPr/>
        </p:nvSpPr>
        <p:spPr>
          <a:xfrm>
            <a:off x="482600" y="4132639"/>
            <a:ext cx="2133600" cy="707774"/>
          </a:xfrm>
          <a:prstGeom prst="rect">
            <a:avLst/>
          </a:prstGeom>
        </p:spPr>
        <p:txBody>
          <a:bodyPr lIns="36000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Umowa zawierana z Partnerem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 SemiBold" pitchFamily="2" charset="-18"/>
              <a:ea typeface="+mn-ea"/>
              <a:cs typeface="+mn-cs"/>
            </a:endParaRPr>
          </a:p>
        </p:txBody>
      </p:sp>
      <p:sp>
        <p:nvSpPr>
          <p:cNvPr id="28" name="Symbol zastępczy tekstu 3">
            <a:extLst>
              <a:ext uri="{FF2B5EF4-FFF2-40B4-BE49-F238E27FC236}">
                <a16:creationId xmlns="" xmlns:a16="http://schemas.microsoft.com/office/drawing/2014/main" id="{ED6B39DF-AD61-7E4E-A0F4-3DE725787CE5}"/>
              </a:ext>
            </a:extLst>
          </p:cNvPr>
          <p:cNvSpPr txBox="1">
            <a:spLocks/>
          </p:cNvSpPr>
          <p:nvPr/>
        </p:nvSpPr>
        <p:spPr>
          <a:xfrm>
            <a:off x="3805989" y="3062413"/>
            <a:ext cx="7154111" cy="707774"/>
          </a:xfrm>
          <a:prstGeom prst="rect">
            <a:avLst/>
          </a:prstGeom>
        </p:spPr>
        <p:txBody>
          <a:bodyPr lIns="3600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Odrębne porozumienie pomiędzy NASK a Partnerem na podstawie którego ustala się zasady i wysokość obowiązku wnoszenia opłat przez Partnera, zwalniając z niego w ten sposób Abonenta domeny.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ymbol zastępczy tekstu 3">
            <a:extLst>
              <a:ext uri="{FF2B5EF4-FFF2-40B4-BE49-F238E27FC236}">
                <a16:creationId xmlns="" xmlns:a16="http://schemas.microsoft.com/office/drawing/2014/main" id="{ED6B39DF-AD61-7E4E-A0F4-3DE725787CE5}"/>
              </a:ext>
            </a:extLst>
          </p:cNvPr>
          <p:cNvSpPr txBox="1">
            <a:spLocks/>
          </p:cNvSpPr>
          <p:nvPr/>
        </p:nvSpPr>
        <p:spPr>
          <a:xfrm>
            <a:off x="3805989" y="1438526"/>
            <a:ext cx="7017633" cy="1233239"/>
          </a:xfrm>
          <a:prstGeom prst="rect">
            <a:avLst/>
          </a:prstGeom>
        </p:spPr>
        <p:txBody>
          <a:bodyPr lIns="36000"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Umowa zawierana obligatoryjnie za pośrednictwem Partnera, który przekazuję ofertę zawarcia Umowy do NASK. Na jej podstawie dochodzi do rejestracji nazwy domeny, przekazane dane Abonenta trafiają do bazy danych abonentów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 NASK świadczy usługę utrzymywania domeny na rzecz Abonenta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9659DB24-D5E0-46D8-903D-9A559D410D4F}"/>
              </a:ext>
            </a:extLst>
          </p:cNvPr>
          <p:cNvCxnSpPr>
            <a:cxnSpLocks/>
          </p:cNvCxnSpPr>
          <p:nvPr/>
        </p:nvCxnSpPr>
        <p:spPr>
          <a:xfrm>
            <a:off x="2807192" y="1993900"/>
            <a:ext cx="723408" cy="0"/>
          </a:xfrm>
          <a:prstGeom prst="straightConnector1">
            <a:avLst/>
          </a:prstGeom>
          <a:ln w="38100">
            <a:solidFill>
              <a:srgbClr val="184E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="" xmlns:a16="http://schemas.microsoft.com/office/drawing/2014/main" id="{514AC95B-6066-4EDC-9822-A0668639E9FD}"/>
              </a:ext>
            </a:extLst>
          </p:cNvPr>
          <p:cNvCxnSpPr>
            <a:cxnSpLocks/>
          </p:cNvCxnSpPr>
          <p:nvPr/>
        </p:nvCxnSpPr>
        <p:spPr>
          <a:xfrm>
            <a:off x="2832100" y="3314700"/>
            <a:ext cx="707228" cy="0"/>
          </a:xfrm>
          <a:prstGeom prst="straightConnector1">
            <a:avLst/>
          </a:prstGeom>
          <a:ln w="38100">
            <a:solidFill>
              <a:srgbClr val="184E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="" xmlns:a16="http://schemas.microsoft.com/office/drawing/2014/main" id="{6F48EA49-20CE-4023-A645-B9D217B6B67D}"/>
              </a:ext>
            </a:extLst>
          </p:cNvPr>
          <p:cNvCxnSpPr>
            <a:cxnSpLocks/>
          </p:cNvCxnSpPr>
          <p:nvPr/>
        </p:nvCxnSpPr>
        <p:spPr>
          <a:xfrm>
            <a:off x="2832100" y="4445000"/>
            <a:ext cx="707228" cy="0"/>
          </a:xfrm>
          <a:prstGeom prst="straightConnector1">
            <a:avLst/>
          </a:prstGeom>
          <a:ln w="38100">
            <a:solidFill>
              <a:srgbClr val="184E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07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711200" y="6386512"/>
            <a:ext cx="3302000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976924" y="685800"/>
            <a:ext cx="11215076" cy="865768"/>
          </a:xfrm>
        </p:spPr>
        <p:txBody>
          <a:bodyPr/>
          <a:lstStyle/>
          <a:p>
            <a:r>
              <a:rPr lang="pl-PL" dirty="0" smtClean="0"/>
              <a:t>„Cesja” na zabezpieczenie jako jedyny skuteczny sposób zabezpieczenia kredytu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F420E3BA-1E8D-41B2-95FD-C200409BC243}"/>
              </a:ext>
            </a:extLst>
          </p:cNvPr>
          <p:cNvSpPr txBox="1"/>
          <p:nvPr/>
        </p:nvSpPr>
        <p:spPr>
          <a:xfrm>
            <a:off x="976924" y="1551568"/>
            <a:ext cx="1023815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Powiernicze przeniesienie prawa do nazwy domenowej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lege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lata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stanowi jedyny sposób wykorzystania prawa do nazwy jako zabezpieczenia;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cesja powinna zawierać postanowienie o zwrotnym przekazaniu nazwy domeny rejestrującemu, gdy rejestrujący spłaci swój dług;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zmiana abonenta powinna zostać dokonana w odpowiednim rejestrze w taki sam sposób, w jaki dokonana byłaby zmiana Abonenta;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A5E2A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pożyczkodawca będzie również musiał 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wydzierżawić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domenę pożyczkobiorcy na czas spłaty kredytu. Powinno to umożliwić pożyczkobiorcy dalsze korzystanie z nazwy domeny w okresie spłaty pożyczki i utrzymanie wartości nazwy domeny.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1">
            <a:extLst>
              <a:ext uri="{FF2B5EF4-FFF2-40B4-BE49-F238E27FC236}">
                <a16:creationId xmlns="" xmlns:a16="http://schemas.microsoft.com/office/drawing/2014/main" id="{0CADC945-C6F4-AE4A-A574-E26DDAD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24612"/>
            <a:ext cx="2743200" cy="365125"/>
          </a:xfrm>
        </p:spPr>
        <p:txBody>
          <a:bodyPr/>
          <a:lstStyle/>
          <a:p>
            <a:fld id="{2986AA01-7E18-C840-818B-8EB320644E6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585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D67EACF3-A1D1-904F-83CA-B814200A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AA01-7E18-C840-818B-8EB320644E63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A89C93B-43F0-F14A-A6E1-FE51EF656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6922" y="425875"/>
            <a:ext cx="9458849" cy="865768"/>
          </a:xfrm>
        </p:spPr>
        <p:txBody>
          <a:bodyPr/>
          <a:lstStyle/>
          <a:p>
            <a:r>
              <a:rPr lang="pl-PL" kern="50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Umowne regulacje umożliwiające dokonanie zajęcia i zastawu prawa do nazwy domeny na przykładzie regulacji holenderskich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97949" y="6424612"/>
            <a:ext cx="8413821" cy="43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Stichting Internet Domeinregistratie Nederland - prowadzący rejestr krajowej domeny holenderskiej .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nl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E2A8FEF-5CB5-4A9D-A036-702DA24F975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06622316"/>
              </p:ext>
            </p:extLst>
          </p:nvPr>
        </p:nvGraphicFramePr>
        <p:xfrm>
          <a:off x="976922" y="1092963"/>
          <a:ext cx="10270087" cy="533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323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A1191178-199D-844C-87A7-C525C953B266}"/>
    </a:ext>
  </a:extLst>
</a:theme>
</file>

<file path=ppt/theme/theme10.xml><?xml version="1.0" encoding="utf-8"?>
<a:theme xmlns:a="http://schemas.openxmlformats.org/drawingml/2006/main" name="10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C4A63FFD-865F-7347-ABCD-A89B4FD6F298}"/>
    </a:ext>
  </a:extLst>
</a:theme>
</file>

<file path=ppt/theme/theme11.xml><?xml version="1.0" encoding="utf-8"?>
<a:theme xmlns:a="http://schemas.openxmlformats.org/drawingml/2006/main" name="11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5E3AA170-56EC-2D4F-8786-D94C2ABE0982}"/>
    </a:ext>
  </a:extLst>
</a:theme>
</file>

<file path=ppt/theme/theme12.xml><?xml version="1.0" encoding="utf-8"?>
<a:theme xmlns:a="http://schemas.openxmlformats.org/drawingml/2006/main" name="12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412AFA11-1695-A445-B4F0-C0E86867036B}"/>
    </a:ext>
  </a:extLst>
</a:theme>
</file>

<file path=ppt/theme/theme13.xml><?xml version="1.0" encoding="utf-8"?>
<a:theme xmlns:a="http://schemas.openxmlformats.org/drawingml/2006/main" name="13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A1F21BE8-F3F2-5F45-94DC-2549ABB30329}"/>
    </a:ext>
  </a:extLst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D594818D-7B7B-254B-AB6B-33E720805B08}"/>
    </a:ext>
  </a:extLst>
</a:theme>
</file>

<file path=ppt/theme/theme3.xml><?xml version="1.0" encoding="utf-8"?>
<a:theme xmlns:a="http://schemas.openxmlformats.org/drawingml/2006/main" name="3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9FBF63B3-94CF-B944-BA73-DBD9B0E69BA1}"/>
    </a:ext>
  </a:extLst>
</a:theme>
</file>

<file path=ppt/theme/theme4.xml><?xml version="1.0" encoding="utf-8"?>
<a:theme xmlns:a="http://schemas.openxmlformats.org/drawingml/2006/main" name="1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5E5424D9-D086-5143-A24F-37BB5FC89B96}"/>
    </a:ext>
  </a:extLst>
</a:theme>
</file>

<file path=ppt/theme/theme5.xml><?xml version="1.0" encoding="utf-8"?>
<a:theme xmlns:a="http://schemas.openxmlformats.org/drawingml/2006/main" name="5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F32689CE-BBB4-D542-8391-DD3B26C6A2AE}"/>
    </a:ext>
  </a:extLst>
</a:theme>
</file>

<file path=ppt/theme/theme6.xml><?xml version="1.0" encoding="utf-8"?>
<a:theme xmlns:a="http://schemas.openxmlformats.org/drawingml/2006/main" name="6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CD42FC41-D2E8-A54F-97B7-6A4C62628954}"/>
    </a:ext>
  </a:extLst>
</a:theme>
</file>

<file path=ppt/theme/theme7.xml><?xml version="1.0" encoding="utf-8"?>
<a:theme xmlns:a="http://schemas.openxmlformats.org/drawingml/2006/main" name="7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50011331-8A46-B142-ADB2-F04963D7DEAE}"/>
    </a:ext>
  </a:extLst>
</a:theme>
</file>

<file path=ppt/theme/theme8.xml><?xml version="1.0" encoding="utf-8"?>
<a:theme xmlns:a="http://schemas.openxmlformats.org/drawingml/2006/main" name="8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C78267AB-73FA-9645-8F75-DFDCD22AC220}"/>
    </a:ext>
  </a:extLst>
</a:theme>
</file>

<file path=ppt/theme/theme9.xml><?xml version="1.0" encoding="utf-8"?>
<a:theme xmlns:a="http://schemas.openxmlformats.org/drawingml/2006/main" name="9_Motyw pakietu Office">
  <a:themeElements>
    <a:clrScheme name="Niestandardowy 2">
      <a:dk1>
        <a:srgbClr val="000000"/>
      </a:dk1>
      <a:lt1>
        <a:srgbClr val="FFFFFF"/>
      </a:lt1>
      <a:dk2>
        <a:srgbClr val="184E79"/>
      </a:dk2>
      <a:lt2>
        <a:srgbClr val="E7E6E6"/>
      </a:lt2>
      <a:accent1>
        <a:srgbClr val="184E79"/>
      </a:accent1>
      <a:accent2>
        <a:srgbClr val="EA5E2A"/>
      </a:accent2>
      <a:accent3>
        <a:srgbClr val="069AAA"/>
      </a:accent3>
      <a:accent4>
        <a:srgbClr val="3879A6"/>
      </a:accent4>
      <a:accent5>
        <a:srgbClr val="63D3E0"/>
      </a:accent5>
      <a:accent6>
        <a:srgbClr val="79B0D3"/>
      </a:accent6>
      <a:hlink>
        <a:srgbClr val="FFAA8A"/>
      </a:hlink>
      <a:folHlink>
        <a:srgbClr val="EA5E2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WLEX_szablon_prezentacji_4" id="{1D2C0E69-999F-B54A-B18A-905AD9BB6517}" vid="{F6AAC627-9F34-E247-93CA-0AF5F672AC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8810</TotalTime>
  <Words>867</Words>
  <Application>Microsoft Office PowerPoint</Application>
  <PresentationFormat>Niestandardowy</PresentationFormat>
  <Paragraphs>93</Paragraphs>
  <Slides>11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11</vt:i4>
      </vt:variant>
    </vt:vector>
  </HeadingPairs>
  <TitlesOfParts>
    <vt:vector size="24" baseType="lpstr">
      <vt:lpstr>2_Motyw pakietu Office</vt:lpstr>
      <vt:lpstr>4_Motyw pakietu Office</vt:lpstr>
      <vt:lpstr>3_Motyw pakietu Office</vt:lpstr>
      <vt:lpstr>1_Motyw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11_Motyw pakietu Office</vt:lpstr>
      <vt:lpstr>12_Motyw pakietu Office</vt:lpstr>
      <vt:lpstr>13_Motyw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p40</dc:creator>
  <cp:lastModifiedBy>Michał Wojsznis</cp:lastModifiedBy>
  <cp:revision>551</cp:revision>
  <dcterms:created xsi:type="dcterms:W3CDTF">2021-03-26T11:39:31Z</dcterms:created>
  <dcterms:modified xsi:type="dcterms:W3CDTF">2021-10-27T14:32:43Z</dcterms:modified>
</cp:coreProperties>
</file>